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3950BE-92D7-4C6A-905A-CE4103CA0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60B65111-2578-4DB8-971B-E62F436032C3}">
      <dgm:prSet custT="1"/>
      <dgm:spPr/>
      <dgm:t>
        <a:bodyPr/>
        <a:lstStyle/>
        <a:p>
          <a:pPr rtl="0"/>
          <a:r>
            <a:rPr lang="th-TH" sz="3600" dirty="0" smtClean="0"/>
            <a:t>เลือก </a:t>
          </a:r>
          <a:r>
            <a:rPr lang="th-TH" sz="3600" u="sng" dirty="0" smtClean="0"/>
            <a:t>ลงทะเบียน</a:t>
          </a:r>
          <a:endParaRPr lang="th-TH" sz="3600" dirty="0"/>
        </a:p>
      </dgm:t>
    </dgm:pt>
    <dgm:pt modelId="{6D030387-0A6A-4E18-A0C0-8F03AF60E068}" type="parTrans" cxnId="{5A7F4BF2-BA2C-4679-B3CD-7ABDF2DFF1D6}">
      <dgm:prSet/>
      <dgm:spPr/>
      <dgm:t>
        <a:bodyPr/>
        <a:lstStyle/>
        <a:p>
          <a:endParaRPr lang="th-TH" sz="3200"/>
        </a:p>
      </dgm:t>
    </dgm:pt>
    <dgm:pt modelId="{BD6A3604-C1E9-49FF-9E1D-8B6A1FDECFEC}" type="sibTrans" cxnId="{5A7F4BF2-BA2C-4679-B3CD-7ABDF2DFF1D6}">
      <dgm:prSet/>
      <dgm:spPr/>
      <dgm:t>
        <a:bodyPr/>
        <a:lstStyle/>
        <a:p>
          <a:endParaRPr lang="th-TH" sz="3200"/>
        </a:p>
      </dgm:t>
    </dgm:pt>
    <dgm:pt modelId="{030DEDF7-49B1-4746-A3A2-138161372215}">
      <dgm:prSet custT="1"/>
      <dgm:spPr/>
      <dgm:t>
        <a:bodyPr/>
        <a:lstStyle/>
        <a:p>
          <a:pPr rtl="0"/>
          <a:r>
            <a:rPr lang="th-TH" sz="3600" dirty="0" smtClean="0"/>
            <a:t>เลือกประเภทหน่วยงาน</a:t>
          </a:r>
          <a:endParaRPr lang="th-TH" sz="3600" dirty="0"/>
        </a:p>
      </dgm:t>
    </dgm:pt>
    <dgm:pt modelId="{C35FD51B-59B4-4362-AA9A-73FBF68E7835}" type="parTrans" cxnId="{50E5C394-E76A-497E-9D12-B3684E06231A}">
      <dgm:prSet/>
      <dgm:spPr/>
      <dgm:t>
        <a:bodyPr/>
        <a:lstStyle/>
        <a:p>
          <a:endParaRPr lang="th-TH" sz="3200"/>
        </a:p>
      </dgm:t>
    </dgm:pt>
    <dgm:pt modelId="{6AC74224-2955-43C0-8CB6-3E6036935545}" type="sibTrans" cxnId="{50E5C394-E76A-497E-9D12-B3684E06231A}">
      <dgm:prSet/>
      <dgm:spPr/>
      <dgm:t>
        <a:bodyPr/>
        <a:lstStyle/>
        <a:p>
          <a:endParaRPr lang="th-TH" sz="3200"/>
        </a:p>
      </dgm:t>
    </dgm:pt>
    <dgm:pt modelId="{01C12C4A-E28B-4337-8448-D90CBACC817D}">
      <dgm:prSet custT="1"/>
      <dgm:spPr/>
      <dgm:t>
        <a:bodyPr/>
        <a:lstStyle/>
        <a:p>
          <a:pPr rtl="0"/>
          <a:r>
            <a:rPr lang="th-TH" sz="3600" dirty="0" smtClean="0"/>
            <a:t>กรอกข้อมูล</a:t>
          </a:r>
          <a:endParaRPr lang="th-TH" sz="3600" dirty="0"/>
        </a:p>
      </dgm:t>
    </dgm:pt>
    <dgm:pt modelId="{6498ABAB-350C-470C-B838-37F3FDF049C7}" type="parTrans" cxnId="{8E63736A-E0DC-4825-BF2F-DF62D82C646D}">
      <dgm:prSet/>
      <dgm:spPr/>
      <dgm:t>
        <a:bodyPr/>
        <a:lstStyle/>
        <a:p>
          <a:endParaRPr lang="th-TH" sz="3200"/>
        </a:p>
      </dgm:t>
    </dgm:pt>
    <dgm:pt modelId="{3646ADAB-67D3-4786-A73E-0568D6EE179C}" type="sibTrans" cxnId="{8E63736A-E0DC-4825-BF2F-DF62D82C646D}">
      <dgm:prSet/>
      <dgm:spPr/>
      <dgm:t>
        <a:bodyPr/>
        <a:lstStyle/>
        <a:p>
          <a:endParaRPr lang="th-TH" sz="3200"/>
        </a:p>
      </dgm:t>
    </dgm:pt>
    <dgm:pt modelId="{98998201-A387-49FD-B779-31860D2E333A}">
      <dgm:prSet custT="1"/>
      <dgm:spPr/>
      <dgm:t>
        <a:bodyPr/>
        <a:lstStyle/>
        <a:p>
          <a:pPr rtl="0"/>
          <a:r>
            <a:rPr lang="th-TH" sz="3600" dirty="0" smtClean="0"/>
            <a:t>ตั้งรหัสผ่าน</a:t>
          </a:r>
          <a:endParaRPr lang="th-TH" sz="3600" dirty="0"/>
        </a:p>
      </dgm:t>
    </dgm:pt>
    <dgm:pt modelId="{78AFB8F0-63B3-4371-9156-B962CA5E9ADA}" type="parTrans" cxnId="{0AD20DED-0CC5-4D28-A70E-40459A62D83C}">
      <dgm:prSet/>
      <dgm:spPr/>
      <dgm:t>
        <a:bodyPr/>
        <a:lstStyle/>
        <a:p>
          <a:endParaRPr lang="th-TH" sz="3200"/>
        </a:p>
      </dgm:t>
    </dgm:pt>
    <dgm:pt modelId="{90BD09BD-BA45-41D6-998D-BA0E5CFA636D}" type="sibTrans" cxnId="{0AD20DED-0CC5-4D28-A70E-40459A62D83C}">
      <dgm:prSet/>
      <dgm:spPr/>
      <dgm:t>
        <a:bodyPr/>
        <a:lstStyle/>
        <a:p>
          <a:endParaRPr lang="th-TH" sz="3200"/>
        </a:p>
      </dgm:t>
    </dgm:pt>
    <dgm:pt modelId="{72B08ABC-24E1-4257-85AC-527EF5FED956}">
      <dgm:prSet custT="1"/>
      <dgm:spPr/>
      <dgm:t>
        <a:bodyPr/>
        <a:lstStyle/>
        <a:p>
          <a:pPr rtl="0"/>
          <a:r>
            <a:rPr lang="th-TH" sz="3600" dirty="0" smtClean="0"/>
            <a:t>เลือกคำถาม-คำตอบกันลืมรหัสผ่าน </a:t>
          </a:r>
          <a:endParaRPr lang="th-TH" sz="3600" dirty="0"/>
        </a:p>
      </dgm:t>
    </dgm:pt>
    <dgm:pt modelId="{1F96E47C-14A8-4622-9F92-6E069BC259F9}" type="parTrans" cxnId="{50E74C24-D532-4427-BBBD-231E7AEB1EF6}">
      <dgm:prSet/>
      <dgm:spPr/>
      <dgm:t>
        <a:bodyPr/>
        <a:lstStyle/>
        <a:p>
          <a:endParaRPr lang="th-TH" sz="3200"/>
        </a:p>
      </dgm:t>
    </dgm:pt>
    <dgm:pt modelId="{86A01FFD-6068-4A8D-B695-E71EBD07D5B5}" type="sibTrans" cxnId="{50E74C24-D532-4427-BBBD-231E7AEB1EF6}">
      <dgm:prSet/>
      <dgm:spPr/>
      <dgm:t>
        <a:bodyPr/>
        <a:lstStyle/>
        <a:p>
          <a:endParaRPr lang="th-TH" sz="3200"/>
        </a:p>
      </dgm:t>
    </dgm:pt>
    <dgm:pt modelId="{6825F5A7-0EF2-442B-BB0F-3CFE157F8C0F}">
      <dgm:prSet custT="1"/>
      <dgm:spPr/>
      <dgm:t>
        <a:bodyPr/>
        <a:lstStyle/>
        <a:p>
          <a:pPr rtl="0"/>
          <a:r>
            <a:rPr lang="th-TH" sz="3200" dirty="0" smtClean="0"/>
            <a:t>(ตอบเหมือนเดิมทุกครั้ง)</a:t>
          </a:r>
          <a:endParaRPr lang="th-TH" sz="3200" dirty="0"/>
        </a:p>
      </dgm:t>
    </dgm:pt>
    <dgm:pt modelId="{8561ED8E-29CB-47DE-87DD-20C21DD59E37}" type="parTrans" cxnId="{0C2B669D-6B4D-4176-8763-EDECC70CE888}">
      <dgm:prSet/>
      <dgm:spPr/>
      <dgm:t>
        <a:bodyPr/>
        <a:lstStyle/>
        <a:p>
          <a:endParaRPr lang="th-TH" sz="3200"/>
        </a:p>
      </dgm:t>
    </dgm:pt>
    <dgm:pt modelId="{75CFDE2E-9769-4565-8E6F-349E28B127C8}" type="sibTrans" cxnId="{0C2B669D-6B4D-4176-8763-EDECC70CE888}">
      <dgm:prSet/>
      <dgm:spPr/>
      <dgm:t>
        <a:bodyPr/>
        <a:lstStyle/>
        <a:p>
          <a:endParaRPr lang="th-TH" sz="3200"/>
        </a:p>
      </dgm:t>
    </dgm:pt>
    <dgm:pt modelId="{5D0A0A01-83E7-4E83-BBDF-BF280077D2FC}">
      <dgm:prSet custT="1"/>
      <dgm:spPr/>
      <dgm:t>
        <a:bodyPr/>
        <a:lstStyle/>
        <a:p>
          <a:pPr rtl="0"/>
          <a:r>
            <a:rPr lang="th-TH" sz="3600" dirty="0" smtClean="0"/>
            <a:t>รับชื่อผู้ใช้ (ตัวเลข)</a:t>
          </a:r>
          <a:endParaRPr lang="th-TH" sz="3600" dirty="0"/>
        </a:p>
      </dgm:t>
    </dgm:pt>
    <dgm:pt modelId="{467D551B-42EF-4491-88DB-8CC77A3A5CBC}" type="parTrans" cxnId="{F50F2894-87D0-4BD8-B52C-A5CC218319B7}">
      <dgm:prSet/>
      <dgm:spPr/>
      <dgm:t>
        <a:bodyPr/>
        <a:lstStyle/>
        <a:p>
          <a:endParaRPr lang="th-TH" sz="3200"/>
        </a:p>
      </dgm:t>
    </dgm:pt>
    <dgm:pt modelId="{97423CE6-DD53-457C-9C07-7BAF95C43DEA}" type="sibTrans" cxnId="{F50F2894-87D0-4BD8-B52C-A5CC218319B7}">
      <dgm:prSet/>
      <dgm:spPr/>
      <dgm:t>
        <a:bodyPr/>
        <a:lstStyle/>
        <a:p>
          <a:endParaRPr lang="th-TH" sz="3200"/>
        </a:p>
      </dgm:t>
    </dgm:pt>
    <dgm:pt modelId="{EC7E5128-6CF3-4067-81C3-C968DE83EBF4}" type="pres">
      <dgm:prSet presAssocID="{383950BE-92D7-4C6A-905A-CE4103CA07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0C0D9B0-0F67-4B62-B39C-0FCEDFA5ED92}" type="pres">
      <dgm:prSet presAssocID="{60B65111-2578-4DB8-971B-E62F436032C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24D7886-CDCF-4789-8625-76EC87DA56B4}" type="pres">
      <dgm:prSet presAssocID="{BD6A3604-C1E9-49FF-9E1D-8B6A1FDECFEC}" presName="spacer" presStyleCnt="0"/>
      <dgm:spPr/>
    </dgm:pt>
    <dgm:pt modelId="{C0D2902E-D2C4-408F-8777-07470274516F}" type="pres">
      <dgm:prSet presAssocID="{030DEDF7-49B1-4746-A3A2-13816137221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4189724-052D-4512-A009-6E2047BDA6F1}" type="pres">
      <dgm:prSet presAssocID="{6AC74224-2955-43C0-8CB6-3E6036935545}" presName="spacer" presStyleCnt="0"/>
      <dgm:spPr/>
    </dgm:pt>
    <dgm:pt modelId="{AE94BB62-EF3A-485C-B2F8-5F2301A7E3AA}" type="pres">
      <dgm:prSet presAssocID="{01C12C4A-E28B-4337-8448-D90CBACC817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2B7BA67-0C55-47DC-AA7C-EE5BBEDA3D66}" type="pres">
      <dgm:prSet presAssocID="{3646ADAB-67D3-4786-A73E-0568D6EE179C}" presName="spacer" presStyleCnt="0"/>
      <dgm:spPr/>
    </dgm:pt>
    <dgm:pt modelId="{866F136F-5081-4EA0-A4E0-1E1AEC280E85}" type="pres">
      <dgm:prSet presAssocID="{98998201-A387-49FD-B779-31860D2E333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0971332-EC81-45A8-87C8-37880998BE0B}" type="pres">
      <dgm:prSet presAssocID="{90BD09BD-BA45-41D6-998D-BA0E5CFA636D}" presName="spacer" presStyleCnt="0"/>
      <dgm:spPr/>
    </dgm:pt>
    <dgm:pt modelId="{7C432F4C-B819-4E05-B574-C73C8433536A}" type="pres">
      <dgm:prSet presAssocID="{72B08ABC-24E1-4257-85AC-527EF5FED95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3E2AD4F-5A92-440F-B56E-0F7947854E11}" type="pres">
      <dgm:prSet presAssocID="{72B08ABC-24E1-4257-85AC-527EF5FED95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E07AD67-9995-40FF-92D1-605F27BEA1D7}" type="pres">
      <dgm:prSet presAssocID="{5D0A0A01-83E7-4E83-BBDF-BF280077D2F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992684B5-A995-4004-857F-F9327BE0029E}" type="presOf" srcId="{72B08ABC-24E1-4257-85AC-527EF5FED956}" destId="{7C432F4C-B819-4E05-B574-C73C8433536A}" srcOrd="0" destOrd="0" presId="urn:microsoft.com/office/officeart/2005/8/layout/vList2"/>
    <dgm:cxn modelId="{50E74C24-D532-4427-BBBD-231E7AEB1EF6}" srcId="{383950BE-92D7-4C6A-905A-CE4103CA0722}" destId="{72B08ABC-24E1-4257-85AC-527EF5FED956}" srcOrd="4" destOrd="0" parTransId="{1F96E47C-14A8-4622-9F92-6E069BC259F9}" sibTransId="{86A01FFD-6068-4A8D-B695-E71EBD07D5B5}"/>
    <dgm:cxn modelId="{0AD20DED-0CC5-4D28-A70E-40459A62D83C}" srcId="{383950BE-92D7-4C6A-905A-CE4103CA0722}" destId="{98998201-A387-49FD-B779-31860D2E333A}" srcOrd="3" destOrd="0" parTransId="{78AFB8F0-63B3-4371-9156-B962CA5E9ADA}" sibTransId="{90BD09BD-BA45-41D6-998D-BA0E5CFA636D}"/>
    <dgm:cxn modelId="{5A7F4BF2-BA2C-4679-B3CD-7ABDF2DFF1D6}" srcId="{383950BE-92D7-4C6A-905A-CE4103CA0722}" destId="{60B65111-2578-4DB8-971B-E62F436032C3}" srcOrd="0" destOrd="0" parTransId="{6D030387-0A6A-4E18-A0C0-8F03AF60E068}" sibTransId="{BD6A3604-C1E9-49FF-9E1D-8B6A1FDECFEC}"/>
    <dgm:cxn modelId="{33946B57-A16A-4064-92E1-45916DC9F27A}" type="presOf" srcId="{98998201-A387-49FD-B779-31860D2E333A}" destId="{866F136F-5081-4EA0-A4E0-1E1AEC280E85}" srcOrd="0" destOrd="0" presId="urn:microsoft.com/office/officeart/2005/8/layout/vList2"/>
    <dgm:cxn modelId="{49ABCBD4-27A8-42B0-A002-D30F862B98D8}" type="presOf" srcId="{030DEDF7-49B1-4746-A3A2-138161372215}" destId="{C0D2902E-D2C4-408F-8777-07470274516F}" srcOrd="0" destOrd="0" presId="urn:microsoft.com/office/officeart/2005/8/layout/vList2"/>
    <dgm:cxn modelId="{0C2B669D-6B4D-4176-8763-EDECC70CE888}" srcId="{72B08ABC-24E1-4257-85AC-527EF5FED956}" destId="{6825F5A7-0EF2-442B-BB0F-3CFE157F8C0F}" srcOrd="0" destOrd="0" parTransId="{8561ED8E-29CB-47DE-87DD-20C21DD59E37}" sibTransId="{75CFDE2E-9769-4565-8E6F-349E28B127C8}"/>
    <dgm:cxn modelId="{317F1819-219C-44A2-92EC-ECFD3270361C}" type="presOf" srcId="{5D0A0A01-83E7-4E83-BBDF-BF280077D2FC}" destId="{9E07AD67-9995-40FF-92D1-605F27BEA1D7}" srcOrd="0" destOrd="0" presId="urn:microsoft.com/office/officeart/2005/8/layout/vList2"/>
    <dgm:cxn modelId="{C4FE27CC-B5ED-4E1F-8C60-243F06FBE4B9}" type="presOf" srcId="{01C12C4A-E28B-4337-8448-D90CBACC817D}" destId="{AE94BB62-EF3A-485C-B2F8-5F2301A7E3AA}" srcOrd="0" destOrd="0" presId="urn:microsoft.com/office/officeart/2005/8/layout/vList2"/>
    <dgm:cxn modelId="{8E63736A-E0DC-4825-BF2F-DF62D82C646D}" srcId="{383950BE-92D7-4C6A-905A-CE4103CA0722}" destId="{01C12C4A-E28B-4337-8448-D90CBACC817D}" srcOrd="2" destOrd="0" parTransId="{6498ABAB-350C-470C-B838-37F3FDF049C7}" sibTransId="{3646ADAB-67D3-4786-A73E-0568D6EE179C}"/>
    <dgm:cxn modelId="{F50F2894-87D0-4BD8-B52C-A5CC218319B7}" srcId="{383950BE-92D7-4C6A-905A-CE4103CA0722}" destId="{5D0A0A01-83E7-4E83-BBDF-BF280077D2FC}" srcOrd="5" destOrd="0" parTransId="{467D551B-42EF-4491-88DB-8CC77A3A5CBC}" sibTransId="{97423CE6-DD53-457C-9C07-7BAF95C43DEA}"/>
    <dgm:cxn modelId="{BC741BE9-5D9C-4924-B9F4-75F93ED9FACB}" type="presOf" srcId="{60B65111-2578-4DB8-971B-E62F436032C3}" destId="{C0C0D9B0-0F67-4B62-B39C-0FCEDFA5ED92}" srcOrd="0" destOrd="0" presId="urn:microsoft.com/office/officeart/2005/8/layout/vList2"/>
    <dgm:cxn modelId="{C0246FD0-D3C0-43AC-A305-7EF52649D1EB}" type="presOf" srcId="{383950BE-92D7-4C6A-905A-CE4103CA0722}" destId="{EC7E5128-6CF3-4067-81C3-C968DE83EBF4}" srcOrd="0" destOrd="0" presId="urn:microsoft.com/office/officeart/2005/8/layout/vList2"/>
    <dgm:cxn modelId="{0CE43AA2-7115-4A25-801A-84D3974635BD}" type="presOf" srcId="{6825F5A7-0EF2-442B-BB0F-3CFE157F8C0F}" destId="{63E2AD4F-5A92-440F-B56E-0F7947854E11}" srcOrd="0" destOrd="0" presId="urn:microsoft.com/office/officeart/2005/8/layout/vList2"/>
    <dgm:cxn modelId="{50E5C394-E76A-497E-9D12-B3684E06231A}" srcId="{383950BE-92D7-4C6A-905A-CE4103CA0722}" destId="{030DEDF7-49B1-4746-A3A2-138161372215}" srcOrd="1" destOrd="0" parTransId="{C35FD51B-59B4-4362-AA9A-73FBF68E7835}" sibTransId="{6AC74224-2955-43C0-8CB6-3E6036935545}"/>
    <dgm:cxn modelId="{9740365E-22F1-4A6B-B804-68AEB60805FD}" type="presParOf" srcId="{EC7E5128-6CF3-4067-81C3-C968DE83EBF4}" destId="{C0C0D9B0-0F67-4B62-B39C-0FCEDFA5ED92}" srcOrd="0" destOrd="0" presId="urn:microsoft.com/office/officeart/2005/8/layout/vList2"/>
    <dgm:cxn modelId="{B53A2701-AAFB-4D64-A7EF-9AC79A422991}" type="presParOf" srcId="{EC7E5128-6CF3-4067-81C3-C968DE83EBF4}" destId="{724D7886-CDCF-4789-8625-76EC87DA56B4}" srcOrd="1" destOrd="0" presId="urn:microsoft.com/office/officeart/2005/8/layout/vList2"/>
    <dgm:cxn modelId="{33B9B474-0BE8-46DB-AB85-5576E191C768}" type="presParOf" srcId="{EC7E5128-6CF3-4067-81C3-C968DE83EBF4}" destId="{C0D2902E-D2C4-408F-8777-07470274516F}" srcOrd="2" destOrd="0" presId="urn:microsoft.com/office/officeart/2005/8/layout/vList2"/>
    <dgm:cxn modelId="{846D6C74-EC09-4490-951F-AE477CF2DA0B}" type="presParOf" srcId="{EC7E5128-6CF3-4067-81C3-C968DE83EBF4}" destId="{04189724-052D-4512-A009-6E2047BDA6F1}" srcOrd="3" destOrd="0" presId="urn:microsoft.com/office/officeart/2005/8/layout/vList2"/>
    <dgm:cxn modelId="{7E2FBA45-CB76-4DAB-89A9-FEA6C117ECC5}" type="presParOf" srcId="{EC7E5128-6CF3-4067-81C3-C968DE83EBF4}" destId="{AE94BB62-EF3A-485C-B2F8-5F2301A7E3AA}" srcOrd="4" destOrd="0" presId="urn:microsoft.com/office/officeart/2005/8/layout/vList2"/>
    <dgm:cxn modelId="{6F6C4E4B-E93E-40F8-8286-62EF90C37815}" type="presParOf" srcId="{EC7E5128-6CF3-4067-81C3-C968DE83EBF4}" destId="{32B7BA67-0C55-47DC-AA7C-EE5BBEDA3D66}" srcOrd="5" destOrd="0" presId="urn:microsoft.com/office/officeart/2005/8/layout/vList2"/>
    <dgm:cxn modelId="{9CED2757-0472-4AD4-9113-02708F822B93}" type="presParOf" srcId="{EC7E5128-6CF3-4067-81C3-C968DE83EBF4}" destId="{866F136F-5081-4EA0-A4E0-1E1AEC280E85}" srcOrd="6" destOrd="0" presId="urn:microsoft.com/office/officeart/2005/8/layout/vList2"/>
    <dgm:cxn modelId="{93A03CE1-E6F9-4681-9574-BB83CC9EFBE4}" type="presParOf" srcId="{EC7E5128-6CF3-4067-81C3-C968DE83EBF4}" destId="{30971332-EC81-45A8-87C8-37880998BE0B}" srcOrd="7" destOrd="0" presId="urn:microsoft.com/office/officeart/2005/8/layout/vList2"/>
    <dgm:cxn modelId="{7626541A-BB4E-432B-9F83-3689FAFC6443}" type="presParOf" srcId="{EC7E5128-6CF3-4067-81C3-C968DE83EBF4}" destId="{7C432F4C-B819-4E05-B574-C73C8433536A}" srcOrd="8" destOrd="0" presId="urn:microsoft.com/office/officeart/2005/8/layout/vList2"/>
    <dgm:cxn modelId="{8C4AD77C-86CD-4814-A158-0B4F088DF033}" type="presParOf" srcId="{EC7E5128-6CF3-4067-81C3-C968DE83EBF4}" destId="{63E2AD4F-5A92-440F-B56E-0F7947854E11}" srcOrd="9" destOrd="0" presId="urn:microsoft.com/office/officeart/2005/8/layout/vList2"/>
    <dgm:cxn modelId="{E17D934B-7A11-4E97-822B-94674F235900}" type="presParOf" srcId="{EC7E5128-6CF3-4067-81C3-C968DE83EBF4}" destId="{9E07AD67-9995-40FF-92D1-605F27BEA1D7}" srcOrd="10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AB7E96B-8256-4147-BFDA-228E88F8869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5EB0C5BD-1F41-40B0-A408-E1B87FCA5366}">
      <dgm:prSet/>
      <dgm:spPr/>
      <dgm:t>
        <a:bodyPr/>
        <a:lstStyle/>
        <a:p>
          <a:pPr rtl="0"/>
          <a:r>
            <a:rPr lang="en-US" dirty="0" smtClean="0"/>
            <a:t>Google map</a:t>
          </a:r>
          <a:endParaRPr lang="th-TH" dirty="0"/>
        </a:p>
      </dgm:t>
    </dgm:pt>
    <dgm:pt modelId="{CC845545-B956-4905-8AEB-79AC35BD2D1E}" type="parTrans" cxnId="{1E4F8198-E9B6-4F14-8AA3-CFB600C5657F}">
      <dgm:prSet/>
      <dgm:spPr/>
      <dgm:t>
        <a:bodyPr/>
        <a:lstStyle/>
        <a:p>
          <a:endParaRPr lang="th-TH"/>
        </a:p>
      </dgm:t>
    </dgm:pt>
    <dgm:pt modelId="{0361585F-3A13-46F1-A526-AEF36E486CB5}" type="sibTrans" cxnId="{1E4F8198-E9B6-4F14-8AA3-CFB600C5657F}">
      <dgm:prSet/>
      <dgm:spPr/>
      <dgm:t>
        <a:bodyPr/>
        <a:lstStyle/>
        <a:p>
          <a:endParaRPr lang="th-TH"/>
        </a:p>
      </dgm:t>
    </dgm:pt>
    <dgm:pt modelId="{4E77B071-ED4E-456A-A081-92272D96A604}" type="pres">
      <dgm:prSet presAssocID="{7AB7E96B-8256-4147-BFDA-228E88F886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45B5AD7C-8FD5-4653-B7D9-54610D1C07DE}" type="pres">
      <dgm:prSet presAssocID="{5EB0C5BD-1F41-40B0-A408-E1B87FCA5366}" presName="linNode" presStyleCnt="0"/>
      <dgm:spPr/>
    </dgm:pt>
    <dgm:pt modelId="{6C620D20-9061-484D-9817-B909F28C08BA}" type="pres">
      <dgm:prSet presAssocID="{5EB0C5BD-1F41-40B0-A408-E1B87FCA536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A4851FD-5434-4D98-96D9-F8AF17EC53F9}" type="presOf" srcId="{5EB0C5BD-1F41-40B0-A408-E1B87FCA5366}" destId="{6C620D20-9061-484D-9817-B909F28C08BA}" srcOrd="0" destOrd="0" presId="urn:microsoft.com/office/officeart/2005/8/layout/vList5"/>
    <dgm:cxn modelId="{1E4F8198-E9B6-4F14-8AA3-CFB600C5657F}" srcId="{7AB7E96B-8256-4147-BFDA-228E88F88691}" destId="{5EB0C5BD-1F41-40B0-A408-E1B87FCA5366}" srcOrd="0" destOrd="0" parTransId="{CC845545-B956-4905-8AEB-79AC35BD2D1E}" sibTransId="{0361585F-3A13-46F1-A526-AEF36E486CB5}"/>
    <dgm:cxn modelId="{734F8F85-0DC2-421D-AF21-3A0E162AA019}" type="presOf" srcId="{7AB7E96B-8256-4147-BFDA-228E88F88691}" destId="{4E77B071-ED4E-456A-A081-92272D96A604}" srcOrd="0" destOrd="0" presId="urn:microsoft.com/office/officeart/2005/8/layout/vList5"/>
    <dgm:cxn modelId="{C9E3CC5D-0DB0-4332-B113-9AB1DB9CF508}" type="presParOf" srcId="{4E77B071-ED4E-456A-A081-92272D96A604}" destId="{45B5AD7C-8FD5-4653-B7D9-54610D1C07DE}" srcOrd="0" destOrd="0" presId="urn:microsoft.com/office/officeart/2005/8/layout/vList5"/>
    <dgm:cxn modelId="{4691E36D-2378-4FBF-9FF9-E743A14906BE}" type="presParOf" srcId="{45B5AD7C-8FD5-4653-B7D9-54610D1C07DE}" destId="{6C620D20-9061-484D-9817-B909F28C08BA}" srcOrd="0" destOrd="0" presId="urn:microsoft.com/office/officeart/2005/8/layout/vList5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AB7E96B-8256-4147-BFDA-228E88F8869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5EB0C5BD-1F41-40B0-A408-E1B87FCA5366}">
      <dgm:prSet/>
      <dgm:spPr/>
      <dgm:t>
        <a:bodyPr/>
        <a:lstStyle/>
        <a:p>
          <a:pPr rtl="0"/>
          <a:r>
            <a:rPr lang="en-US" dirty="0" smtClean="0"/>
            <a:t>Google map</a:t>
          </a:r>
          <a:endParaRPr lang="th-TH" dirty="0"/>
        </a:p>
      </dgm:t>
    </dgm:pt>
    <dgm:pt modelId="{CC845545-B956-4905-8AEB-79AC35BD2D1E}" type="parTrans" cxnId="{1E4F8198-E9B6-4F14-8AA3-CFB600C5657F}">
      <dgm:prSet/>
      <dgm:spPr/>
      <dgm:t>
        <a:bodyPr/>
        <a:lstStyle/>
        <a:p>
          <a:endParaRPr lang="th-TH"/>
        </a:p>
      </dgm:t>
    </dgm:pt>
    <dgm:pt modelId="{0361585F-3A13-46F1-A526-AEF36E486CB5}" type="sibTrans" cxnId="{1E4F8198-E9B6-4F14-8AA3-CFB600C5657F}">
      <dgm:prSet/>
      <dgm:spPr/>
      <dgm:t>
        <a:bodyPr/>
        <a:lstStyle/>
        <a:p>
          <a:endParaRPr lang="th-TH"/>
        </a:p>
      </dgm:t>
    </dgm:pt>
    <dgm:pt modelId="{4E77B071-ED4E-456A-A081-92272D96A604}" type="pres">
      <dgm:prSet presAssocID="{7AB7E96B-8256-4147-BFDA-228E88F886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45B5AD7C-8FD5-4653-B7D9-54610D1C07DE}" type="pres">
      <dgm:prSet presAssocID="{5EB0C5BD-1F41-40B0-A408-E1B87FCA5366}" presName="linNode" presStyleCnt="0"/>
      <dgm:spPr/>
    </dgm:pt>
    <dgm:pt modelId="{6C620D20-9061-484D-9817-B909F28C08BA}" type="pres">
      <dgm:prSet presAssocID="{5EB0C5BD-1F41-40B0-A408-E1B87FCA536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4830907-32A7-450E-B7D0-7618C74C6DDB}" type="presOf" srcId="{5EB0C5BD-1F41-40B0-A408-E1B87FCA5366}" destId="{6C620D20-9061-484D-9817-B909F28C08BA}" srcOrd="0" destOrd="0" presId="urn:microsoft.com/office/officeart/2005/8/layout/vList5"/>
    <dgm:cxn modelId="{1E4F8198-E9B6-4F14-8AA3-CFB600C5657F}" srcId="{7AB7E96B-8256-4147-BFDA-228E88F88691}" destId="{5EB0C5BD-1F41-40B0-A408-E1B87FCA5366}" srcOrd="0" destOrd="0" parTransId="{CC845545-B956-4905-8AEB-79AC35BD2D1E}" sibTransId="{0361585F-3A13-46F1-A526-AEF36E486CB5}"/>
    <dgm:cxn modelId="{07F33B28-F964-486F-B34E-3BCD2ECE9753}" type="presOf" srcId="{7AB7E96B-8256-4147-BFDA-228E88F88691}" destId="{4E77B071-ED4E-456A-A081-92272D96A604}" srcOrd="0" destOrd="0" presId="urn:microsoft.com/office/officeart/2005/8/layout/vList5"/>
    <dgm:cxn modelId="{B56D5B5D-E984-4190-9697-0A455F863AD4}" type="presParOf" srcId="{4E77B071-ED4E-456A-A081-92272D96A604}" destId="{45B5AD7C-8FD5-4653-B7D9-54610D1C07DE}" srcOrd="0" destOrd="0" presId="urn:microsoft.com/office/officeart/2005/8/layout/vList5"/>
    <dgm:cxn modelId="{A2FE832B-5D17-4B98-B6CC-D66E2848188D}" type="presParOf" srcId="{45B5AD7C-8FD5-4653-B7D9-54610D1C07DE}" destId="{6C620D20-9061-484D-9817-B909F28C08BA}" srcOrd="0" destOrd="0" presId="urn:microsoft.com/office/officeart/2005/8/layout/vList5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D4FBB5D-177A-4DE9-A78D-5B9B2BBD4CF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4DDCD4D0-74AC-476F-A118-719A394A0455}">
      <dgm:prSet/>
      <dgm:spPr/>
      <dgm:t>
        <a:bodyPr/>
        <a:lstStyle/>
        <a:p>
          <a:pPr rtl="0"/>
          <a:r>
            <a:rPr lang="th-TH" dirty="0" smtClean="0"/>
            <a:t>มีรากแก้ว</a:t>
          </a:r>
          <a:endParaRPr lang="th-TH" dirty="0"/>
        </a:p>
      </dgm:t>
    </dgm:pt>
    <dgm:pt modelId="{C8510092-FE97-4AFB-A8C7-8B5935664187}" type="parTrans" cxnId="{04CD1F88-A06D-4BFD-B59A-77DF9D382AB1}">
      <dgm:prSet/>
      <dgm:spPr/>
      <dgm:t>
        <a:bodyPr/>
        <a:lstStyle/>
        <a:p>
          <a:endParaRPr lang="th-TH"/>
        </a:p>
      </dgm:t>
    </dgm:pt>
    <dgm:pt modelId="{2E2F3581-FA88-4817-9987-52991E6BC98F}" type="sibTrans" cxnId="{04CD1F88-A06D-4BFD-B59A-77DF9D382AB1}">
      <dgm:prSet/>
      <dgm:spPr/>
      <dgm:t>
        <a:bodyPr/>
        <a:lstStyle/>
        <a:p>
          <a:endParaRPr lang="th-TH"/>
        </a:p>
      </dgm:t>
    </dgm:pt>
    <dgm:pt modelId="{4211E12D-818F-42D6-89C7-91DEEB1B3C86}">
      <dgm:prSet/>
      <dgm:spPr/>
      <dgm:t>
        <a:bodyPr/>
        <a:lstStyle/>
        <a:p>
          <a:pPr rtl="0"/>
          <a:r>
            <a:rPr lang="th-TH" dirty="0" smtClean="0"/>
            <a:t>ปลูกขึ้นมาใหม่</a:t>
          </a:r>
          <a:endParaRPr lang="th-TH" dirty="0"/>
        </a:p>
      </dgm:t>
    </dgm:pt>
    <dgm:pt modelId="{09E24EB1-AFAE-4955-82B7-13E9A06B14F3}" type="parTrans" cxnId="{72547545-CDA4-4885-B42A-7C40649393CE}">
      <dgm:prSet/>
      <dgm:spPr/>
      <dgm:t>
        <a:bodyPr/>
        <a:lstStyle/>
        <a:p>
          <a:endParaRPr lang="th-TH"/>
        </a:p>
      </dgm:t>
    </dgm:pt>
    <dgm:pt modelId="{37D4D538-5734-4BEA-B872-A3C5B335B2F6}" type="sibTrans" cxnId="{72547545-CDA4-4885-B42A-7C40649393CE}">
      <dgm:prSet/>
      <dgm:spPr/>
      <dgm:t>
        <a:bodyPr/>
        <a:lstStyle/>
        <a:p>
          <a:endParaRPr lang="th-TH"/>
        </a:p>
      </dgm:t>
    </dgm:pt>
    <dgm:pt modelId="{B7E352E8-8BA1-408A-B00E-30F46886B869}">
      <dgm:prSet/>
      <dgm:spPr/>
      <dgm:t>
        <a:bodyPr/>
        <a:lstStyle/>
        <a:p>
          <a:pPr rtl="0"/>
          <a:r>
            <a:rPr lang="th-TH" dirty="0" smtClean="0"/>
            <a:t>สูง 3 – 5 เมตร</a:t>
          </a:r>
          <a:endParaRPr lang="th-TH" dirty="0"/>
        </a:p>
      </dgm:t>
    </dgm:pt>
    <dgm:pt modelId="{63CCD6DD-3EE8-4976-A350-231E49280D51}" type="parTrans" cxnId="{CE84FC9C-A738-4C39-88DC-D2A82C3412BA}">
      <dgm:prSet/>
      <dgm:spPr/>
      <dgm:t>
        <a:bodyPr/>
        <a:lstStyle/>
        <a:p>
          <a:endParaRPr lang="th-TH"/>
        </a:p>
      </dgm:t>
    </dgm:pt>
    <dgm:pt modelId="{C6A00399-68E4-4A4B-9AEA-59E85F62B166}" type="sibTrans" cxnId="{CE84FC9C-A738-4C39-88DC-D2A82C3412BA}">
      <dgm:prSet/>
      <dgm:spPr/>
      <dgm:t>
        <a:bodyPr/>
        <a:lstStyle/>
        <a:p>
          <a:endParaRPr lang="th-TH"/>
        </a:p>
      </dgm:t>
    </dgm:pt>
    <dgm:pt modelId="{19441D19-EF77-4908-B274-CD4D297384D4}" type="pres">
      <dgm:prSet presAssocID="{ED4FBB5D-177A-4DE9-A78D-5B9B2BBD4C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58B77128-9692-466C-B447-8B45DEE69D2A}" type="pres">
      <dgm:prSet presAssocID="{4DDCD4D0-74AC-476F-A118-719A394A045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91F52F3-B1B4-4144-B09C-A7320931103F}" type="pres">
      <dgm:prSet presAssocID="{2E2F3581-FA88-4817-9987-52991E6BC98F}" presName="sibTrans" presStyleCnt="0"/>
      <dgm:spPr/>
    </dgm:pt>
    <dgm:pt modelId="{DFB84314-9DCA-4340-B8D7-3DF42A528826}" type="pres">
      <dgm:prSet presAssocID="{4211E12D-818F-42D6-89C7-91DEEB1B3C8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2DB58D6-A95E-4F9A-9CA1-6046CCFBF7BA}" type="pres">
      <dgm:prSet presAssocID="{37D4D538-5734-4BEA-B872-A3C5B335B2F6}" presName="sibTrans" presStyleCnt="0"/>
      <dgm:spPr/>
    </dgm:pt>
    <dgm:pt modelId="{6CCC3174-B9D4-41D3-9AAF-57208FD773D6}" type="pres">
      <dgm:prSet presAssocID="{B7E352E8-8BA1-408A-B00E-30F46886B86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A8988295-D107-48AE-B7AC-BE64667DB397}" type="presOf" srcId="{B7E352E8-8BA1-408A-B00E-30F46886B869}" destId="{6CCC3174-B9D4-41D3-9AAF-57208FD773D6}" srcOrd="0" destOrd="0" presId="urn:microsoft.com/office/officeart/2005/8/layout/default"/>
    <dgm:cxn modelId="{CE84FC9C-A738-4C39-88DC-D2A82C3412BA}" srcId="{ED4FBB5D-177A-4DE9-A78D-5B9B2BBD4CFB}" destId="{B7E352E8-8BA1-408A-B00E-30F46886B869}" srcOrd="2" destOrd="0" parTransId="{63CCD6DD-3EE8-4976-A350-231E49280D51}" sibTransId="{C6A00399-68E4-4A4B-9AEA-59E85F62B166}"/>
    <dgm:cxn modelId="{DC3A10D8-AD79-4945-94DD-12F989E4F1E2}" type="presOf" srcId="{4211E12D-818F-42D6-89C7-91DEEB1B3C86}" destId="{DFB84314-9DCA-4340-B8D7-3DF42A528826}" srcOrd="0" destOrd="0" presId="urn:microsoft.com/office/officeart/2005/8/layout/default"/>
    <dgm:cxn modelId="{B75342C9-98BC-4B3A-932F-CE23BFCCBAEA}" type="presOf" srcId="{ED4FBB5D-177A-4DE9-A78D-5B9B2BBD4CFB}" destId="{19441D19-EF77-4908-B274-CD4D297384D4}" srcOrd="0" destOrd="0" presId="urn:microsoft.com/office/officeart/2005/8/layout/default"/>
    <dgm:cxn modelId="{BF5DF6B9-350D-4670-A67F-45167CF22221}" type="presOf" srcId="{4DDCD4D0-74AC-476F-A118-719A394A0455}" destId="{58B77128-9692-466C-B447-8B45DEE69D2A}" srcOrd="0" destOrd="0" presId="urn:microsoft.com/office/officeart/2005/8/layout/default"/>
    <dgm:cxn modelId="{04CD1F88-A06D-4BFD-B59A-77DF9D382AB1}" srcId="{ED4FBB5D-177A-4DE9-A78D-5B9B2BBD4CFB}" destId="{4DDCD4D0-74AC-476F-A118-719A394A0455}" srcOrd="0" destOrd="0" parTransId="{C8510092-FE97-4AFB-A8C7-8B5935664187}" sibTransId="{2E2F3581-FA88-4817-9987-52991E6BC98F}"/>
    <dgm:cxn modelId="{72547545-CDA4-4885-B42A-7C40649393CE}" srcId="{ED4FBB5D-177A-4DE9-A78D-5B9B2BBD4CFB}" destId="{4211E12D-818F-42D6-89C7-91DEEB1B3C86}" srcOrd="1" destOrd="0" parTransId="{09E24EB1-AFAE-4955-82B7-13E9A06B14F3}" sibTransId="{37D4D538-5734-4BEA-B872-A3C5B335B2F6}"/>
    <dgm:cxn modelId="{D3806226-BF40-41AF-8EE7-EEBD61D68682}" type="presParOf" srcId="{19441D19-EF77-4908-B274-CD4D297384D4}" destId="{58B77128-9692-466C-B447-8B45DEE69D2A}" srcOrd="0" destOrd="0" presId="urn:microsoft.com/office/officeart/2005/8/layout/default"/>
    <dgm:cxn modelId="{17F707D4-7B14-41D4-8B9E-4178AD8D7B32}" type="presParOf" srcId="{19441D19-EF77-4908-B274-CD4D297384D4}" destId="{E91F52F3-B1B4-4144-B09C-A7320931103F}" srcOrd="1" destOrd="0" presId="urn:microsoft.com/office/officeart/2005/8/layout/default"/>
    <dgm:cxn modelId="{FE724B44-0EDE-4444-9DCF-90E6CAB62955}" type="presParOf" srcId="{19441D19-EF77-4908-B274-CD4D297384D4}" destId="{DFB84314-9DCA-4340-B8D7-3DF42A528826}" srcOrd="2" destOrd="0" presId="urn:microsoft.com/office/officeart/2005/8/layout/default"/>
    <dgm:cxn modelId="{98499646-4FD9-4A3F-A7C1-8218EADF1C70}" type="presParOf" srcId="{19441D19-EF77-4908-B274-CD4D297384D4}" destId="{D2DB58D6-A95E-4F9A-9CA1-6046CCFBF7BA}" srcOrd="3" destOrd="0" presId="urn:microsoft.com/office/officeart/2005/8/layout/default"/>
    <dgm:cxn modelId="{05B084FD-13BF-4871-8BBB-58653D73A3F2}" type="presParOf" srcId="{19441D19-EF77-4908-B274-CD4D297384D4}" destId="{6CCC3174-B9D4-41D3-9AAF-57208FD773D6}" srcOrd="4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6A987B-E2D5-4F5A-8EE3-91D7CDC71E9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995E33F5-E450-466B-83FC-C87018D728B1}">
      <dgm:prSet/>
      <dgm:spPr/>
      <dgm:t>
        <a:bodyPr/>
        <a:lstStyle/>
        <a:p>
          <a:pPr rtl="0"/>
          <a:r>
            <a:rPr lang="th-TH" dirty="0" smtClean="0"/>
            <a:t>เลือก </a:t>
          </a:r>
          <a:r>
            <a:rPr lang="th-TH" u="sng" dirty="0" smtClean="0"/>
            <a:t>รายงาน</a:t>
          </a:r>
          <a:endParaRPr lang="th-TH" dirty="0"/>
        </a:p>
      </dgm:t>
    </dgm:pt>
    <dgm:pt modelId="{FDB2A7DE-4404-4A21-AF7A-3C57B51BA765}" type="parTrans" cxnId="{96E1ACE1-5999-4BA6-BA64-0045C213415F}">
      <dgm:prSet/>
      <dgm:spPr/>
      <dgm:t>
        <a:bodyPr/>
        <a:lstStyle/>
        <a:p>
          <a:endParaRPr lang="th-TH"/>
        </a:p>
      </dgm:t>
    </dgm:pt>
    <dgm:pt modelId="{8B2AFA21-F7A9-4B16-B11E-3F8D23692354}" type="sibTrans" cxnId="{96E1ACE1-5999-4BA6-BA64-0045C213415F}">
      <dgm:prSet/>
      <dgm:spPr/>
      <dgm:t>
        <a:bodyPr/>
        <a:lstStyle/>
        <a:p>
          <a:endParaRPr lang="th-TH"/>
        </a:p>
      </dgm:t>
    </dgm:pt>
    <dgm:pt modelId="{A19F5C16-85DD-4FB5-A688-F441C506BE80}">
      <dgm:prSet/>
      <dgm:spPr/>
      <dgm:t>
        <a:bodyPr/>
        <a:lstStyle/>
        <a:p>
          <a:pPr rtl="0"/>
          <a:r>
            <a:rPr lang="th-TH" dirty="0" smtClean="0"/>
            <a:t>เลือก </a:t>
          </a:r>
          <a:r>
            <a:rPr lang="th-TH" u="sng" dirty="0" smtClean="0"/>
            <a:t>รายชื่อสถานบริการสาธารณสุขที่สมัคร</a:t>
          </a:r>
          <a:endParaRPr lang="th-TH" dirty="0"/>
        </a:p>
      </dgm:t>
    </dgm:pt>
    <dgm:pt modelId="{7F653B54-432A-4D7C-98A0-AFCD7B2BD61C}" type="parTrans" cxnId="{83537D26-AD58-4E98-996E-A67359CD5EE2}">
      <dgm:prSet/>
      <dgm:spPr/>
      <dgm:t>
        <a:bodyPr/>
        <a:lstStyle/>
        <a:p>
          <a:endParaRPr lang="th-TH"/>
        </a:p>
      </dgm:t>
    </dgm:pt>
    <dgm:pt modelId="{AAEBB985-2F6D-4D9E-8A1A-02CA0F025ABA}" type="sibTrans" cxnId="{83537D26-AD58-4E98-996E-A67359CD5EE2}">
      <dgm:prSet/>
      <dgm:spPr/>
      <dgm:t>
        <a:bodyPr/>
        <a:lstStyle/>
        <a:p>
          <a:endParaRPr lang="th-TH"/>
        </a:p>
      </dgm:t>
    </dgm:pt>
    <dgm:pt modelId="{FB83BF5C-4E64-4F0E-85DF-C9B39EFD33DE}">
      <dgm:prSet/>
      <dgm:spPr/>
      <dgm:t>
        <a:bodyPr/>
        <a:lstStyle/>
        <a:p>
          <a:pPr rtl="0"/>
          <a:r>
            <a:rPr lang="th-TH" dirty="0" smtClean="0"/>
            <a:t>เลือก </a:t>
          </a:r>
          <a:r>
            <a:rPr lang="th-TH" u="sng" dirty="0" smtClean="0"/>
            <a:t>รายชื่อสถานบริการสาธารณสุขที่สมัครทั้งหมด</a:t>
          </a:r>
          <a:endParaRPr lang="th-TH" dirty="0"/>
        </a:p>
      </dgm:t>
    </dgm:pt>
    <dgm:pt modelId="{C92FF30F-691D-4F06-BB1E-76015A825BA7}" type="parTrans" cxnId="{C6CC5E07-233A-44A6-8DD9-06F4486C2E1F}">
      <dgm:prSet/>
      <dgm:spPr/>
      <dgm:t>
        <a:bodyPr/>
        <a:lstStyle/>
        <a:p>
          <a:endParaRPr lang="th-TH"/>
        </a:p>
      </dgm:t>
    </dgm:pt>
    <dgm:pt modelId="{2AAE3E4F-095C-4D4D-955F-A6D6D46C9414}" type="sibTrans" cxnId="{C6CC5E07-233A-44A6-8DD9-06F4486C2E1F}">
      <dgm:prSet/>
      <dgm:spPr/>
      <dgm:t>
        <a:bodyPr/>
        <a:lstStyle/>
        <a:p>
          <a:endParaRPr lang="th-TH"/>
        </a:p>
      </dgm:t>
    </dgm:pt>
    <dgm:pt modelId="{B7109311-7868-4610-9DD9-531A9BD89BB1}">
      <dgm:prSet/>
      <dgm:spPr/>
      <dgm:t>
        <a:bodyPr/>
        <a:lstStyle/>
        <a:p>
          <a:pPr rtl="0"/>
          <a:r>
            <a:rPr lang="th-TH" dirty="0" smtClean="0"/>
            <a:t>ค้นหาจากชื่อหน่วยงาน</a:t>
          </a:r>
          <a:endParaRPr lang="th-TH" dirty="0"/>
        </a:p>
      </dgm:t>
    </dgm:pt>
    <dgm:pt modelId="{9912FBDF-5302-4BB6-BC02-92AA3A5919A2}" type="parTrans" cxnId="{0DCF1480-4957-423C-BF3F-2A3EDD80ADDF}">
      <dgm:prSet/>
      <dgm:spPr/>
      <dgm:t>
        <a:bodyPr/>
        <a:lstStyle/>
        <a:p>
          <a:endParaRPr lang="th-TH"/>
        </a:p>
      </dgm:t>
    </dgm:pt>
    <dgm:pt modelId="{DFA731EF-36C5-435D-9D12-D18A223162BE}" type="sibTrans" cxnId="{0DCF1480-4957-423C-BF3F-2A3EDD80ADDF}">
      <dgm:prSet/>
      <dgm:spPr/>
      <dgm:t>
        <a:bodyPr/>
        <a:lstStyle/>
        <a:p>
          <a:endParaRPr lang="th-TH"/>
        </a:p>
      </dgm:t>
    </dgm:pt>
    <dgm:pt modelId="{51C3D952-C703-42BB-8134-47F1922CBACE}">
      <dgm:prSet/>
      <dgm:spPr/>
      <dgm:t>
        <a:bodyPr/>
        <a:lstStyle/>
        <a:p>
          <a:pPr rtl="0"/>
          <a:r>
            <a:rPr lang="th-TH" dirty="0" smtClean="0"/>
            <a:t>พบ ชื่อผู้ใช้ (ตัวเลข) หน้าชื่อหน่วยงาน</a:t>
          </a:r>
          <a:endParaRPr lang="th-TH" dirty="0"/>
        </a:p>
      </dgm:t>
    </dgm:pt>
    <dgm:pt modelId="{E4E6D286-9F4D-4473-86FF-8071DA9C89E1}" type="parTrans" cxnId="{2DB8443C-405D-4CC5-BACC-5253F0F10636}">
      <dgm:prSet/>
      <dgm:spPr/>
      <dgm:t>
        <a:bodyPr/>
        <a:lstStyle/>
        <a:p>
          <a:endParaRPr lang="th-TH"/>
        </a:p>
      </dgm:t>
    </dgm:pt>
    <dgm:pt modelId="{7A536EF0-316D-4A58-9037-F73D61613C38}" type="sibTrans" cxnId="{2DB8443C-405D-4CC5-BACC-5253F0F10636}">
      <dgm:prSet/>
      <dgm:spPr/>
      <dgm:t>
        <a:bodyPr/>
        <a:lstStyle/>
        <a:p>
          <a:endParaRPr lang="th-TH"/>
        </a:p>
      </dgm:t>
    </dgm:pt>
    <dgm:pt modelId="{1112C892-88F5-4869-8AF3-AB8A98C29E4B}" type="pres">
      <dgm:prSet presAssocID="{216A987B-E2D5-4F5A-8EE3-91D7CDC71E9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9300E0F6-4777-4A1E-A556-F0AA5FFD2943}" type="pres">
      <dgm:prSet presAssocID="{216A987B-E2D5-4F5A-8EE3-91D7CDC71E9C}" presName="dummyMaxCanvas" presStyleCnt="0">
        <dgm:presLayoutVars/>
      </dgm:prSet>
      <dgm:spPr/>
    </dgm:pt>
    <dgm:pt modelId="{91885E0F-B476-41F1-9951-C1B812CCAF67}" type="pres">
      <dgm:prSet presAssocID="{216A987B-E2D5-4F5A-8EE3-91D7CDC71E9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DEC6ADB-255F-4480-BEAB-198A05154852}" type="pres">
      <dgm:prSet presAssocID="{216A987B-E2D5-4F5A-8EE3-91D7CDC71E9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DE4F4BE-2630-4C67-BBBD-2219A8CDA655}" type="pres">
      <dgm:prSet presAssocID="{216A987B-E2D5-4F5A-8EE3-91D7CDC71E9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1CD386E-9BA1-4022-8024-E6143F29FEDA}" type="pres">
      <dgm:prSet presAssocID="{216A987B-E2D5-4F5A-8EE3-91D7CDC71E9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5A4B913-2627-44EA-9310-04246E86621B}" type="pres">
      <dgm:prSet presAssocID="{216A987B-E2D5-4F5A-8EE3-91D7CDC71E9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5B3AA01-1DE3-46D4-828D-ECE96ACBC44C}" type="pres">
      <dgm:prSet presAssocID="{216A987B-E2D5-4F5A-8EE3-91D7CDC71E9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6AC8DA1-FA09-4FB9-B66B-E5AB6F06819E}" type="pres">
      <dgm:prSet presAssocID="{216A987B-E2D5-4F5A-8EE3-91D7CDC71E9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667A4DD-800C-45B9-8278-DA5E7EA4396A}" type="pres">
      <dgm:prSet presAssocID="{216A987B-E2D5-4F5A-8EE3-91D7CDC71E9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BE66356-2EEF-4CBF-93CA-1CDDB45BC599}" type="pres">
      <dgm:prSet presAssocID="{216A987B-E2D5-4F5A-8EE3-91D7CDC71E9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84428E1-1058-4DA7-991E-13C4BF9915F2}" type="pres">
      <dgm:prSet presAssocID="{216A987B-E2D5-4F5A-8EE3-91D7CDC71E9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61B2131-3308-4882-AE33-EACD2252E5F0}" type="pres">
      <dgm:prSet presAssocID="{216A987B-E2D5-4F5A-8EE3-91D7CDC71E9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0B9607F-C530-4C80-B53D-614CBD2E87F5}" type="pres">
      <dgm:prSet presAssocID="{216A987B-E2D5-4F5A-8EE3-91D7CDC71E9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21958E6-7A84-4221-A40F-F856DC40BFE3}" type="pres">
      <dgm:prSet presAssocID="{216A987B-E2D5-4F5A-8EE3-91D7CDC71E9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F9B1D3F-2CCB-45E9-9144-104497D27C1B}" type="pres">
      <dgm:prSet presAssocID="{216A987B-E2D5-4F5A-8EE3-91D7CDC71E9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7CD5D42-44D5-4978-8D2B-E66E6AD141EB}" type="presOf" srcId="{DFA731EF-36C5-435D-9D12-D18A223162BE}" destId="{7BE66356-2EEF-4CBF-93CA-1CDDB45BC599}" srcOrd="0" destOrd="0" presId="urn:microsoft.com/office/officeart/2005/8/layout/vProcess5"/>
    <dgm:cxn modelId="{A875FB26-1988-4CFD-A965-E764A4288D84}" type="presOf" srcId="{216A987B-E2D5-4F5A-8EE3-91D7CDC71E9C}" destId="{1112C892-88F5-4869-8AF3-AB8A98C29E4B}" srcOrd="0" destOrd="0" presId="urn:microsoft.com/office/officeart/2005/8/layout/vProcess5"/>
    <dgm:cxn modelId="{596A7816-1924-43B6-841A-DEB6707BB931}" type="presOf" srcId="{2AAE3E4F-095C-4D4D-955F-A6D6D46C9414}" destId="{7667A4DD-800C-45B9-8278-DA5E7EA4396A}" srcOrd="0" destOrd="0" presId="urn:microsoft.com/office/officeart/2005/8/layout/vProcess5"/>
    <dgm:cxn modelId="{6452A7B5-6105-4C95-9199-747D64F70563}" type="presOf" srcId="{FB83BF5C-4E64-4F0E-85DF-C9B39EFD33DE}" destId="{CDE4F4BE-2630-4C67-BBBD-2219A8CDA655}" srcOrd="0" destOrd="0" presId="urn:microsoft.com/office/officeart/2005/8/layout/vProcess5"/>
    <dgm:cxn modelId="{8F4DCC23-EA30-4618-91A2-C966A1D3127A}" type="presOf" srcId="{AAEBB985-2F6D-4D9E-8A1A-02CA0F025ABA}" destId="{A6AC8DA1-FA09-4FB9-B66B-E5AB6F06819E}" srcOrd="0" destOrd="0" presId="urn:microsoft.com/office/officeart/2005/8/layout/vProcess5"/>
    <dgm:cxn modelId="{3C349945-BF22-4925-A70F-EEF43BC28DFF}" type="presOf" srcId="{995E33F5-E450-466B-83FC-C87018D728B1}" destId="{384428E1-1058-4DA7-991E-13C4BF9915F2}" srcOrd="1" destOrd="0" presId="urn:microsoft.com/office/officeart/2005/8/layout/vProcess5"/>
    <dgm:cxn modelId="{11924A3E-09C6-45D5-8CF9-902EBA7ECA46}" type="presOf" srcId="{8B2AFA21-F7A9-4B16-B11E-3F8D23692354}" destId="{C5B3AA01-1DE3-46D4-828D-ECE96ACBC44C}" srcOrd="0" destOrd="0" presId="urn:microsoft.com/office/officeart/2005/8/layout/vProcess5"/>
    <dgm:cxn modelId="{507BCA24-EDFC-479A-B01F-0F2BAEFB7A5A}" type="presOf" srcId="{B7109311-7868-4610-9DD9-531A9BD89BB1}" destId="{121958E6-7A84-4221-A40F-F856DC40BFE3}" srcOrd="1" destOrd="0" presId="urn:microsoft.com/office/officeart/2005/8/layout/vProcess5"/>
    <dgm:cxn modelId="{2DB8443C-405D-4CC5-BACC-5253F0F10636}" srcId="{216A987B-E2D5-4F5A-8EE3-91D7CDC71E9C}" destId="{51C3D952-C703-42BB-8134-47F1922CBACE}" srcOrd="4" destOrd="0" parTransId="{E4E6D286-9F4D-4473-86FF-8071DA9C89E1}" sibTransId="{7A536EF0-316D-4A58-9037-F73D61613C38}"/>
    <dgm:cxn modelId="{6EBBA225-9FFA-4906-BC07-59D09E0CA2F4}" type="presOf" srcId="{995E33F5-E450-466B-83FC-C87018D728B1}" destId="{91885E0F-B476-41F1-9951-C1B812CCAF67}" srcOrd="0" destOrd="0" presId="urn:microsoft.com/office/officeart/2005/8/layout/vProcess5"/>
    <dgm:cxn modelId="{B791C939-EC7B-4EF0-9026-230DAD23808A}" type="presOf" srcId="{51C3D952-C703-42BB-8134-47F1922CBACE}" destId="{2F9B1D3F-2CCB-45E9-9144-104497D27C1B}" srcOrd="1" destOrd="0" presId="urn:microsoft.com/office/officeart/2005/8/layout/vProcess5"/>
    <dgm:cxn modelId="{CE248E47-58FE-4BB6-8C17-261F9DC04F41}" type="presOf" srcId="{FB83BF5C-4E64-4F0E-85DF-C9B39EFD33DE}" destId="{60B9607F-C530-4C80-B53D-614CBD2E87F5}" srcOrd="1" destOrd="0" presId="urn:microsoft.com/office/officeart/2005/8/layout/vProcess5"/>
    <dgm:cxn modelId="{1E531326-EED7-4245-8633-F50369945592}" type="presOf" srcId="{B7109311-7868-4610-9DD9-531A9BD89BB1}" destId="{21CD386E-9BA1-4022-8024-E6143F29FEDA}" srcOrd="0" destOrd="0" presId="urn:microsoft.com/office/officeart/2005/8/layout/vProcess5"/>
    <dgm:cxn modelId="{90E6BB50-5682-481D-962E-86757B19B5D9}" type="presOf" srcId="{A19F5C16-85DD-4FB5-A688-F441C506BE80}" destId="{461B2131-3308-4882-AE33-EACD2252E5F0}" srcOrd="1" destOrd="0" presId="urn:microsoft.com/office/officeart/2005/8/layout/vProcess5"/>
    <dgm:cxn modelId="{96E1ACE1-5999-4BA6-BA64-0045C213415F}" srcId="{216A987B-E2D5-4F5A-8EE3-91D7CDC71E9C}" destId="{995E33F5-E450-466B-83FC-C87018D728B1}" srcOrd="0" destOrd="0" parTransId="{FDB2A7DE-4404-4A21-AF7A-3C57B51BA765}" sibTransId="{8B2AFA21-F7A9-4B16-B11E-3F8D23692354}"/>
    <dgm:cxn modelId="{0E85282F-4761-4BBA-99CE-0BE9803C080A}" type="presOf" srcId="{A19F5C16-85DD-4FB5-A688-F441C506BE80}" destId="{7DEC6ADB-255F-4480-BEAB-198A05154852}" srcOrd="0" destOrd="0" presId="urn:microsoft.com/office/officeart/2005/8/layout/vProcess5"/>
    <dgm:cxn modelId="{75C1C4E5-93C5-4D81-A1AF-D87A4E723062}" type="presOf" srcId="{51C3D952-C703-42BB-8134-47F1922CBACE}" destId="{35A4B913-2627-44EA-9310-04246E86621B}" srcOrd="0" destOrd="0" presId="urn:microsoft.com/office/officeart/2005/8/layout/vProcess5"/>
    <dgm:cxn modelId="{C6CC5E07-233A-44A6-8DD9-06F4486C2E1F}" srcId="{216A987B-E2D5-4F5A-8EE3-91D7CDC71E9C}" destId="{FB83BF5C-4E64-4F0E-85DF-C9B39EFD33DE}" srcOrd="2" destOrd="0" parTransId="{C92FF30F-691D-4F06-BB1E-76015A825BA7}" sibTransId="{2AAE3E4F-095C-4D4D-955F-A6D6D46C9414}"/>
    <dgm:cxn modelId="{0DCF1480-4957-423C-BF3F-2A3EDD80ADDF}" srcId="{216A987B-E2D5-4F5A-8EE3-91D7CDC71E9C}" destId="{B7109311-7868-4610-9DD9-531A9BD89BB1}" srcOrd="3" destOrd="0" parTransId="{9912FBDF-5302-4BB6-BC02-92AA3A5919A2}" sibTransId="{DFA731EF-36C5-435D-9D12-D18A223162BE}"/>
    <dgm:cxn modelId="{83537D26-AD58-4E98-996E-A67359CD5EE2}" srcId="{216A987B-E2D5-4F5A-8EE3-91D7CDC71E9C}" destId="{A19F5C16-85DD-4FB5-A688-F441C506BE80}" srcOrd="1" destOrd="0" parTransId="{7F653B54-432A-4D7C-98A0-AFCD7B2BD61C}" sibTransId="{AAEBB985-2F6D-4D9E-8A1A-02CA0F025ABA}"/>
    <dgm:cxn modelId="{0B671FAC-A467-457A-BAF5-0B4029B25CA4}" type="presParOf" srcId="{1112C892-88F5-4869-8AF3-AB8A98C29E4B}" destId="{9300E0F6-4777-4A1E-A556-F0AA5FFD2943}" srcOrd="0" destOrd="0" presId="urn:microsoft.com/office/officeart/2005/8/layout/vProcess5"/>
    <dgm:cxn modelId="{3184DA99-96E0-4CAD-8453-45A0988C14D6}" type="presParOf" srcId="{1112C892-88F5-4869-8AF3-AB8A98C29E4B}" destId="{91885E0F-B476-41F1-9951-C1B812CCAF67}" srcOrd="1" destOrd="0" presId="urn:microsoft.com/office/officeart/2005/8/layout/vProcess5"/>
    <dgm:cxn modelId="{94DC059D-BADE-4C0C-A5F1-15E184C8AA7C}" type="presParOf" srcId="{1112C892-88F5-4869-8AF3-AB8A98C29E4B}" destId="{7DEC6ADB-255F-4480-BEAB-198A05154852}" srcOrd="2" destOrd="0" presId="urn:microsoft.com/office/officeart/2005/8/layout/vProcess5"/>
    <dgm:cxn modelId="{23FDB1C1-59FF-4ACB-A20F-B5877DAEE52F}" type="presParOf" srcId="{1112C892-88F5-4869-8AF3-AB8A98C29E4B}" destId="{CDE4F4BE-2630-4C67-BBBD-2219A8CDA655}" srcOrd="3" destOrd="0" presId="urn:microsoft.com/office/officeart/2005/8/layout/vProcess5"/>
    <dgm:cxn modelId="{CBBD71A6-F412-4E69-B95F-799382492AEB}" type="presParOf" srcId="{1112C892-88F5-4869-8AF3-AB8A98C29E4B}" destId="{21CD386E-9BA1-4022-8024-E6143F29FEDA}" srcOrd="4" destOrd="0" presId="urn:microsoft.com/office/officeart/2005/8/layout/vProcess5"/>
    <dgm:cxn modelId="{CE356B58-D8FA-4E8E-A311-D75D4DC23FAE}" type="presParOf" srcId="{1112C892-88F5-4869-8AF3-AB8A98C29E4B}" destId="{35A4B913-2627-44EA-9310-04246E86621B}" srcOrd="5" destOrd="0" presId="urn:microsoft.com/office/officeart/2005/8/layout/vProcess5"/>
    <dgm:cxn modelId="{F5E91B77-0EF8-4DCD-97E8-F04EA65DAC7A}" type="presParOf" srcId="{1112C892-88F5-4869-8AF3-AB8A98C29E4B}" destId="{C5B3AA01-1DE3-46D4-828D-ECE96ACBC44C}" srcOrd="6" destOrd="0" presId="urn:microsoft.com/office/officeart/2005/8/layout/vProcess5"/>
    <dgm:cxn modelId="{CB041EC2-A625-4FED-88FB-D685CE0407AD}" type="presParOf" srcId="{1112C892-88F5-4869-8AF3-AB8A98C29E4B}" destId="{A6AC8DA1-FA09-4FB9-B66B-E5AB6F06819E}" srcOrd="7" destOrd="0" presId="urn:microsoft.com/office/officeart/2005/8/layout/vProcess5"/>
    <dgm:cxn modelId="{C038925D-4829-4FFB-BA17-89E8CCF0F840}" type="presParOf" srcId="{1112C892-88F5-4869-8AF3-AB8A98C29E4B}" destId="{7667A4DD-800C-45B9-8278-DA5E7EA4396A}" srcOrd="8" destOrd="0" presId="urn:microsoft.com/office/officeart/2005/8/layout/vProcess5"/>
    <dgm:cxn modelId="{3112A7C2-39D5-4B5C-95B4-8494D7F54517}" type="presParOf" srcId="{1112C892-88F5-4869-8AF3-AB8A98C29E4B}" destId="{7BE66356-2EEF-4CBF-93CA-1CDDB45BC599}" srcOrd="9" destOrd="0" presId="urn:microsoft.com/office/officeart/2005/8/layout/vProcess5"/>
    <dgm:cxn modelId="{40E97178-8003-40C0-A20C-5DA913F4B933}" type="presParOf" srcId="{1112C892-88F5-4869-8AF3-AB8A98C29E4B}" destId="{384428E1-1058-4DA7-991E-13C4BF9915F2}" srcOrd="10" destOrd="0" presId="urn:microsoft.com/office/officeart/2005/8/layout/vProcess5"/>
    <dgm:cxn modelId="{68386A2B-1EAA-4588-AF97-403E5D535E9D}" type="presParOf" srcId="{1112C892-88F5-4869-8AF3-AB8A98C29E4B}" destId="{461B2131-3308-4882-AE33-EACD2252E5F0}" srcOrd="11" destOrd="0" presId="urn:microsoft.com/office/officeart/2005/8/layout/vProcess5"/>
    <dgm:cxn modelId="{42F0A443-CB01-4E82-96E4-C585388BF3E1}" type="presParOf" srcId="{1112C892-88F5-4869-8AF3-AB8A98C29E4B}" destId="{60B9607F-C530-4C80-B53D-614CBD2E87F5}" srcOrd="12" destOrd="0" presId="urn:microsoft.com/office/officeart/2005/8/layout/vProcess5"/>
    <dgm:cxn modelId="{553A89CF-5430-4A14-B8BF-326CD4D79F2B}" type="presParOf" srcId="{1112C892-88F5-4869-8AF3-AB8A98C29E4B}" destId="{121958E6-7A84-4221-A40F-F856DC40BFE3}" srcOrd="13" destOrd="0" presId="urn:microsoft.com/office/officeart/2005/8/layout/vProcess5"/>
    <dgm:cxn modelId="{CE4116D5-368B-454A-8A25-953EBEBCD385}" type="presParOf" srcId="{1112C892-88F5-4869-8AF3-AB8A98C29E4B}" destId="{2F9B1D3F-2CCB-45E9-9144-104497D27C1B}" srcOrd="14" destOrd="0" presId="urn:microsoft.com/office/officeart/2005/8/layout/v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7A21C0-F54D-4D4C-8BBF-5D46FE378002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2130ED87-282C-4656-909E-833782A81B03}">
      <dgm:prSet custT="1"/>
      <dgm:spPr/>
      <dgm:t>
        <a:bodyPr/>
        <a:lstStyle/>
        <a:p>
          <a:pPr rtl="0"/>
          <a:r>
            <a:rPr lang="th-TH" sz="3200" dirty="0" smtClean="0"/>
            <a:t>เลือก              </a:t>
          </a:r>
          <a:r>
            <a:rPr lang="th-TH" sz="3200" u="sng" dirty="0" smtClean="0"/>
            <a:t>ลืมรหัสผ่าน</a:t>
          </a:r>
          <a:endParaRPr lang="th-TH" sz="3200" dirty="0"/>
        </a:p>
      </dgm:t>
    </dgm:pt>
    <dgm:pt modelId="{1F3059E6-2188-49A2-B155-B8A724127CB4}" type="parTrans" cxnId="{E1E73219-31CA-4493-84A8-6D6CF9979E74}">
      <dgm:prSet/>
      <dgm:spPr/>
      <dgm:t>
        <a:bodyPr/>
        <a:lstStyle/>
        <a:p>
          <a:endParaRPr lang="th-TH" sz="2000"/>
        </a:p>
      </dgm:t>
    </dgm:pt>
    <dgm:pt modelId="{942E7C73-FADB-4CC0-9F0D-F7D8B93C8DF8}" type="sibTrans" cxnId="{E1E73219-31CA-4493-84A8-6D6CF9979E74}">
      <dgm:prSet custT="1"/>
      <dgm:spPr/>
      <dgm:t>
        <a:bodyPr/>
        <a:lstStyle/>
        <a:p>
          <a:endParaRPr lang="th-TH" sz="2000"/>
        </a:p>
      </dgm:t>
    </dgm:pt>
    <dgm:pt modelId="{CF2AB8AA-2774-4B66-BC92-087E7037F015}">
      <dgm:prSet custT="1"/>
      <dgm:spPr/>
      <dgm:t>
        <a:bodyPr/>
        <a:lstStyle/>
        <a:p>
          <a:pPr rtl="0"/>
          <a:r>
            <a:rPr lang="th-TH" sz="3200" dirty="0" smtClean="0"/>
            <a:t>กรอกชื่อผู้ใช้ (ตัวเลข)</a:t>
          </a:r>
          <a:endParaRPr lang="th-TH" sz="3200" dirty="0"/>
        </a:p>
      </dgm:t>
    </dgm:pt>
    <dgm:pt modelId="{01DB2BF3-7F7A-40E5-882B-219A29410929}" type="parTrans" cxnId="{DB8FC2D5-AA19-48E2-9E9B-2EC70B232673}">
      <dgm:prSet/>
      <dgm:spPr/>
      <dgm:t>
        <a:bodyPr/>
        <a:lstStyle/>
        <a:p>
          <a:endParaRPr lang="th-TH" sz="2000"/>
        </a:p>
      </dgm:t>
    </dgm:pt>
    <dgm:pt modelId="{02665AD8-183A-4EBD-89FA-0EFAB316FB27}" type="sibTrans" cxnId="{DB8FC2D5-AA19-48E2-9E9B-2EC70B232673}">
      <dgm:prSet custT="1"/>
      <dgm:spPr/>
      <dgm:t>
        <a:bodyPr/>
        <a:lstStyle/>
        <a:p>
          <a:endParaRPr lang="th-TH" sz="2000"/>
        </a:p>
      </dgm:t>
    </dgm:pt>
    <dgm:pt modelId="{6C5322B8-4AFC-4353-93F8-BB00420F8F5E}">
      <dgm:prSet custT="1"/>
      <dgm:spPr/>
      <dgm:t>
        <a:bodyPr/>
        <a:lstStyle/>
        <a:p>
          <a:pPr rtl="0"/>
          <a:r>
            <a:rPr lang="th-TH" sz="3200" dirty="0" smtClean="0"/>
            <a:t>เลือกดำเนินการต่อไป</a:t>
          </a:r>
          <a:endParaRPr lang="th-TH" sz="3200" dirty="0"/>
        </a:p>
      </dgm:t>
    </dgm:pt>
    <dgm:pt modelId="{8562FE15-72BB-4528-9F58-1D5FE3C4F43B}" type="parTrans" cxnId="{26B5ADFC-83B5-4F02-9321-7753BF854083}">
      <dgm:prSet/>
      <dgm:spPr/>
      <dgm:t>
        <a:bodyPr/>
        <a:lstStyle/>
        <a:p>
          <a:endParaRPr lang="th-TH" sz="2000"/>
        </a:p>
      </dgm:t>
    </dgm:pt>
    <dgm:pt modelId="{A1C44617-7543-4002-BFE1-6FDF4C14A046}" type="sibTrans" cxnId="{26B5ADFC-83B5-4F02-9321-7753BF854083}">
      <dgm:prSet custT="1"/>
      <dgm:spPr/>
      <dgm:t>
        <a:bodyPr/>
        <a:lstStyle/>
        <a:p>
          <a:endParaRPr lang="th-TH" sz="2000"/>
        </a:p>
      </dgm:t>
    </dgm:pt>
    <dgm:pt modelId="{9FD52697-06F7-4EAB-A345-3A814271F7D6}">
      <dgm:prSet custT="1"/>
      <dgm:spPr/>
      <dgm:t>
        <a:bodyPr/>
        <a:lstStyle/>
        <a:p>
          <a:pPr rtl="0"/>
          <a:r>
            <a:rPr lang="th-TH" sz="3200" dirty="0" smtClean="0"/>
            <a:t>ตอบคำถาม   กันลืม</a:t>
          </a:r>
          <a:endParaRPr lang="th-TH" sz="3200" dirty="0"/>
        </a:p>
      </dgm:t>
    </dgm:pt>
    <dgm:pt modelId="{E2022F0B-534F-45DD-B7D9-149CADE2C9AE}" type="parTrans" cxnId="{63EE7232-DA60-42C9-BEAB-7D606E6207F7}">
      <dgm:prSet/>
      <dgm:spPr/>
      <dgm:t>
        <a:bodyPr/>
        <a:lstStyle/>
        <a:p>
          <a:endParaRPr lang="th-TH" sz="2000"/>
        </a:p>
      </dgm:t>
    </dgm:pt>
    <dgm:pt modelId="{32459B97-28C4-4A06-886D-2E59580B19EE}" type="sibTrans" cxnId="{63EE7232-DA60-42C9-BEAB-7D606E6207F7}">
      <dgm:prSet custT="1"/>
      <dgm:spPr/>
      <dgm:t>
        <a:bodyPr/>
        <a:lstStyle/>
        <a:p>
          <a:endParaRPr lang="th-TH" sz="2000"/>
        </a:p>
      </dgm:t>
    </dgm:pt>
    <dgm:pt modelId="{6BCCF988-C0F5-41F4-90DA-FC65076E4525}">
      <dgm:prSet custT="1"/>
      <dgm:spPr/>
      <dgm:t>
        <a:bodyPr/>
        <a:lstStyle/>
        <a:p>
          <a:pPr rtl="0"/>
          <a:r>
            <a:rPr lang="th-TH" sz="3200" dirty="0" smtClean="0"/>
            <a:t>ตั้งรหัสผ่านใหม่  (6-8 ตัว)</a:t>
          </a:r>
          <a:endParaRPr lang="th-TH" sz="3200" dirty="0"/>
        </a:p>
      </dgm:t>
    </dgm:pt>
    <dgm:pt modelId="{E69ED170-8BAB-4AEF-87EF-E1400A60604F}" type="parTrans" cxnId="{4655A388-CFBD-4182-B998-666A3447C370}">
      <dgm:prSet/>
      <dgm:spPr/>
      <dgm:t>
        <a:bodyPr/>
        <a:lstStyle/>
        <a:p>
          <a:endParaRPr lang="th-TH" sz="2000"/>
        </a:p>
      </dgm:t>
    </dgm:pt>
    <dgm:pt modelId="{5E6232B7-E1E0-4231-8178-7F74281BE71A}" type="sibTrans" cxnId="{4655A388-CFBD-4182-B998-666A3447C370}">
      <dgm:prSet custT="1"/>
      <dgm:spPr/>
      <dgm:t>
        <a:bodyPr/>
        <a:lstStyle/>
        <a:p>
          <a:endParaRPr lang="th-TH" sz="2000"/>
        </a:p>
      </dgm:t>
    </dgm:pt>
    <dgm:pt modelId="{F40EBF75-7726-49A4-9EEE-5C0E7ADDD397}">
      <dgm:prSet custT="1"/>
      <dgm:spPr/>
      <dgm:t>
        <a:bodyPr/>
        <a:lstStyle/>
        <a:p>
          <a:pPr rtl="0"/>
          <a:r>
            <a:rPr lang="th-TH" sz="3200" dirty="0" smtClean="0"/>
            <a:t>เลือก </a:t>
          </a:r>
          <a:r>
            <a:rPr lang="th-TH" sz="3200" u="sng" dirty="0" smtClean="0"/>
            <a:t>ตกลง</a:t>
          </a:r>
          <a:endParaRPr lang="th-TH" sz="3200" dirty="0"/>
        </a:p>
      </dgm:t>
    </dgm:pt>
    <dgm:pt modelId="{1F92C18A-C4B5-4E65-9701-0C8AE93D75BA}" type="parTrans" cxnId="{5D8E8065-AF92-4351-9E0E-4DBF66C33784}">
      <dgm:prSet/>
      <dgm:spPr/>
      <dgm:t>
        <a:bodyPr/>
        <a:lstStyle/>
        <a:p>
          <a:endParaRPr lang="th-TH" sz="2000"/>
        </a:p>
      </dgm:t>
    </dgm:pt>
    <dgm:pt modelId="{D34DC557-6D00-4B90-BBE1-265A98C2289A}" type="sibTrans" cxnId="{5D8E8065-AF92-4351-9E0E-4DBF66C33784}">
      <dgm:prSet/>
      <dgm:spPr/>
      <dgm:t>
        <a:bodyPr/>
        <a:lstStyle/>
        <a:p>
          <a:endParaRPr lang="th-TH" sz="2000"/>
        </a:p>
      </dgm:t>
    </dgm:pt>
    <dgm:pt modelId="{75AAC96E-7E70-4B61-91B7-1A3CE11643F1}" type="pres">
      <dgm:prSet presAssocID="{527A21C0-F54D-4D4C-8BBF-5D46FE3780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CFF5635-0F58-4D5F-997B-F7B5BB59DD13}" type="pres">
      <dgm:prSet presAssocID="{2130ED87-282C-4656-909E-833782A81B0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CF1DE26-EA8A-42EE-A66B-2972BD96F400}" type="pres">
      <dgm:prSet presAssocID="{942E7C73-FADB-4CC0-9F0D-F7D8B93C8DF8}" presName="sibTrans" presStyleLbl="sibTrans2D1" presStyleIdx="0" presStyleCnt="5"/>
      <dgm:spPr/>
      <dgm:t>
        <a:bodyPr/>
        <a:lstStyle/>
        <a:p>
          <a:endParaRPr lang="th-TH"/>
        </a:p>
      </dgm:t>
    </dgm:pt>
    <dgm:pt modelId="{33D10850-E3C5-49B9-8221-D77D3A468356}" type="pres">
      <dgm:prSet presAssocID="{942E7C73-FADB-4CC0-9F0D-F7D8B93C8DF8}" presName="connectorText" presStyleLbl="sibTrans2D1" presStyleIdx="0" presStyleCnt="5"/>
      <dgm:spPr/>
      <dgm:t>
        <a:bodyPr/>
        <a:lstStyle/>
        <a:p>
          <a:endParaRPr lang="th-TH"/>
        </a:p>
      </dgm:t>
    </dgm:pt>
    <dgm:pt modelId="{9718FB2F-BDE7-4337-8797-51F24DE04555}" type="pres">
      <dgm:prSet presAssocID="{CF2AB8AA-2774-4B66-BC92-087E7037F01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DF0BBD5-DDD7-457E-AC3C-416CF544B175}" type="pres">
      <dgm:prSet presAssocID="{02665AD8-183A-4EBD-89FA-0EFAB316FB27}" presName="sibTrans" presStyleLbl="sibTrans2D1" presStyleIdx="1" presStyleCnt="5"/>
      <dgm:spPr/>
      <dgm:t>
        <a:bodyPr/>
        <a:lstStyle/>
        <a:p>
          <a:endParaRPr lang="th-TH"/>
        </a:p>
      </dgm:t>
    </dgm:pt>
    <dgm:pt modelId="{61BE66F6-51A0-4386-9B29-8B44D3AEC1F5}" type="pres">
      <dgm:prSet presAssocID="{02665AD8-183A-4EBD-89FA-0EFAB316FB27}" presName="connectorText" presStyleLbl="sibTrans2D1" presStyleIdx="1" presStyleCnt="5"/>
      <dgm:spPr/>
      <dgm:t>
        <a:bodyPr/>
        <a:lstStyle/>
        <a:p>
          <a:endParaRPr lang="th-TH"/>
        </a:p>
      </dgm:t>
    </dgm:pt>
    <dgm:pt modelId="{28977B64-D2EE-4B42-9742-BE86545914DB}" type="pres">
      <dgm:prSet presAssocID="{6C5322B8-4AFC-4353-93F8-BB00420F8F5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D63269F-A3EB-4DC4-BF88-CBB4A0A5C6C1}" type="pres">
      <dgm:prSet presAssocID="{A1C44617-7543-4002-BFE1-6FDF4C14A046}" presName="sibTrans" presStyleLbl="sibTrans2D1" presStyleIdx="2" presStyleCnt="5"/>
      <dgm:spPr/>
      <dgm:t>
        <a:bodyPr/>
        <a:lstStyle/>
        <a:p>
          <a:endParaRPr lang="th-TH"/>
        </a:p>
      </dgm:t>
    </dgm:pt>
    <dgm:pt modelId="{1CEA589F-43EB-43D7-A7FB-DC30992D54AA}" type="pres">
      <dgm:prSet presAssocID="{A1C44617-7543-4002-BFE1-6FDF4C14A046}" presName="connectorText" presStyleLbl="sibTrans2D1" presStyleIdx="2" presStyleCnt="5"/>
      <dgm:spPr/>
      <dgm:t>
        <a:bodyPr/>
        <a:lstStyle/>
        <a:p>
          <a:endParaRPr lang="th-TH"/>
        </a:p>
      </dgm:t>
    </dgm:pt>
    <dgm:pt modelId="{30AE7110-F079-40C6-A16E-87A570CE1D52}" type="pres">
      <dgm:prSet presAssocID="{9FD52697-06F7-4EAB-A345-3A814271F7D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E07BA97-879F-4C48-AFC5-3A1A3FDBE991}" type="pres">
      <dgm:prSet presAssocID="{32459B97-28C4-4A06-886D-2E59580B19EE}" presName="sibTrans" presStyleLbl="sibTrans2D1" presStyleIdx="3" presStyleCnt="5"/>
      <dgm:spPr/>
      <dgm:t>
        <a:bodyPr/>
        <a:lstStyle/>
        <a:p>
          <a:endParaRPr lang="th-TH"/>
        </a:p>
      </dgm:t>
    </dgm:pt>
    <dgm:pt modelId="{66F2E880-49BC-4C41-90C0-B0E9C7D23879}" type="pres">
      <dgm:prSet presAssocID="{32459B97-28C4-4A06-886D-2E59580B19EE}" presName="connectorText" presStyleLbl="sibTrans2D1" presStyleIdx="3" presStyleCnt="5"/>
      <dgm:spPr/>
      <dgm:t>
        <a:bodyPr/>
        <a:lstStyle/>
        <a:p>
          <a:endParaRPr lang="th-TH"/>
        </a:p>
      </dgm:t>
    </dgm:pt>
    <dgm:pt modelId="{B87762EE-78B8-4131-ACC8-DA31867A46F6}" type="pres">
      <dgm:prSet presAssocID="{6BCCF988-C0F5-41F4-90DA-FC65076E452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8B4853B-4101-477D-90A6-AC077224DAC4}" type="pres">
      <dgm:prSet presAssocID="{5E6232B7-E1E0-4231-8178-7F74281BE71A}" presName="sibTrans" presStyleLbl="sibTrans2D1" presStyleIdx="4" presStyleCnt="5"/>
      <dgm:spPr/>
      <dgm:t>
        <a:bodyPr/>
        <a:lstStyle/>
        <a:p>
          <a:endParaRPr lang="th-TH"/>
        </a:p>
      </dgm:t>
    </dgm:pt>
    <dgm:pt modelId="{8039240B-5820-473B-A473-1ABB869F6E52}" type="pres">
      <dgm:prSet presAssocID="{5E6232B7-E1E0-4231-8178-7F74281BE71A}" presName="connectorText" presStyleLbl="sibTrans2D1" presStyleIdx="4" presStyleCnt="5"/>
      <dgm:spPr/>
      <dgm:t>
        <a:bodyPr/>
        <a:lstStyle/>
        <a:p>
          <a:endParaRPr lang="th-TH"/>
        </a:p>
      </dgm:t>
    </dgm:pt>
    <dgm:pt modelId="{5F00CD3D-B721-4D7C-B670-F0705F84F1BE}" type="pres">
      <dgm:prSet presAssocID="{F40EBF75-7726-49A4-9EEE-5C0E7ADDD39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1E73219-31CA-4493-84A8-6D6CF9979E74}" srcId="{527A21C0-F54D-4D4C-8BBF-5D46FE378002}" destId="{2130ED87-282C-4656-909E-833782A81B03}" srcOrd="0" destOrd="0" parTransId="{1F3059E6-2188-49A2-B155-B8A724127CB4}" sibTransId="{942E7C73-FADB-4CC0-9F0D-F7D8B93C8DF8}"/>
    <dgm:cxn modelId="{63EE7232-DA60-42C9-BEAB-7D606E6207F7}" srcId="{527A21C0-F54D-4D4C-8BBF-5D46FE378002}" destId="{9FD52697-06F7-4EAB-A345-3A814271F7D6}" srcOrd="3" destOrd="0" parTransId="{E2022F0B-534F-45DD-B7D9-149CADE2C9AE}" sibTransId="{32459B97-28C4-4A06-886D-2E59580B19EE}"/>
    <dgm:cxn modelId="{42DB2D36-6E5A-4A18-BCEE-0AFB11986485}" type="presOf" srcId="{32459B97-28C4-4A06-886D-2E59580B19EE}" destId="{7E07BA97-879F-4C48-AFC5-3A1A3FDBE991}" srcOrd="0" destOrd="0" presId="urn:microsoft.com/office/officeart/2005/8/layout/process5"/>
    <dgm:cxn modelId="{8193AAA1-ED8F-4174-8100-BEC43AED4589}" type="presOf" srcId="{2130ED87-282C-4656-909E-833782A81B03}" destId="{ACFF5635-0F58-4D5F-997B-F7B5BB59DD13}" srcOrd="0" destOrd="0" presId="urn:microsoft.com/office/officeart/2005/8/layout/process5"/>
    <dgm:cxn modelId="{1D8DD038-4A29-4388-AE56-FAE88CF69B8C}" type="presOf" srcId="{527A21C0-F54D-4D4C-8BBF-5D46FE378002}" destId="{75AAC96E-7E70-4B61-91B7-1A3CE11643F1}" srcOrd="0" destOrd="0" presId="urn:microsoft.com/office/officeart/2005/8/layout/process5"/>
    <dgm:cxn modelId="{5D8E8065-AF92-4351-9E0E-4DBF66C33784}" srcId="{527A21C0-F54D-4D4C-8BBF-5D46FE378002}" destId="{F40EBF75-7726-49A4-9EEE-5C0E7ADDD397}" srcOrd="5" destOrd="0" parTransId="{1F92C18A-C4B5-4E65-9701-0C8AE93D75BA}" sibTransId="{D34DC557-6D00-4B90-BBE1-265A98C2289A}"/>
    <dgm:cxn modelId="{26DA3E1C-C362-4D11-B174-612FD6F6918B}" type="presOf" srcId="{6C5322B8-4AFC-4353-93F8-BB00420F8F5E}" destId="{28977B64-D2EE-4B42-9742-BE86545914DB}" srcOrd="0" destOrd="0" presId="urn:microsoft.com/office/officeart/2005/8/layout/process5"/>
    <dgm:cxn modelId="{49D130DF-C706-4256-9060-8816EB9B3F0D}" type="presOf" srcId="{942E7C73-FADB-4CC0-9F0D-F7D8B93C8DF8}" destId="{33D10850-E3C5-49B9-8221-D77D3A468356}" srcOrd="1" destOrd="0" presId="urn:microsoft.com/office/officeart/2005/8/layout/process5"/>
    <dgm:cxn modelId="{326CACE5-5913-4EC1-95E8-5055836DDF3F}" type="presOf" srcId="{5E6232B7-E1E0-4231-8178-7F74281BE71A}" destId="{8039240B-5820-473B-A473-1ABB869F6E52}" srcOrd="1" destOrd="0" presId="urn:microsoft.com/office/officeart/2005/8/layout/process5"/>
    <dgm:cxn modelId="{DD825A5A-4959-4C07-B6BE-5333A2D4C4BB}" type="presOf" srcId="{CF2AB8AA-2774-4B66-BC92-087E7037F015}" destId="{9718FB2F-BDE7-4337-8797-51F24DE04555}" srcOrd="0" destOrd="0" presId="urn:microsoft.com/office/officeart/2005/8/layout/process5"/>
    <dgm:cxn modelId="{114486B0-6F70-41EF-A927-75F780A07078}" type="presOf" srcId="{F40EBF75-7726-49A4-9EEE-5C0E7ADDD397}" destId="{5F00CD3D-B721-4D7C-B670-F0705F84F1BE}" srcOrd="0" destOrd="0" presId="urn:microsoft.com/office/officeart/2005/8/layout/process5"/>
    <dgm:cxn modelId="{E314164A-ED1F-4E93-9D3B-151064A1DC5B}" type="presOf" srcId="{9FD52697-06F7-4EAB-A345-3A814271F7D6}" destId="{30AE7110-F079-40C6-A16E-87A570CE1D52}" srcOrd="0" destOrd="0" presId="urn:microsoft.com/office/officeart/2005/8/layout/process5"/>
    <dgm:cxn modelId="{CF387BAC-2D22-4C4A-A5D0-DA4948087D6D}" type="presOf" srcId="{32459B97-28C4-4A06-886D-2E59580B19EE}" destId="{66F2E880-49BC-4C41-90C0-B0E9C7D23879}" srcOrd="1" destOrd="0" presId="urn:microsoft.com/office/officeart/2005/8/layout/process5"/>
    <dgm:cxn modelId="{9BE71992-0945-4920-A9C2-DBD30EF889D3}" type="presOf" srcId="{942E7C73-FADB-4CC0-9F0D-F7D8B93C8DF8}" destId="{1CF1DE26-EA8A-42EE-A66B-2972BD96F400}" srcOrd="0" destOrd="0" presId="urn:microsoft.com/office/officeart/2005/8/layout/process5"/>
    <dgm:cxn modelId="{B04AD327-5E31-40DC-90EE-F2E4744A7CC9}" type="presOf" srcId="{02665AD8-183A-4EBD-89FA-0EFAB316FB27}" destId="{4DF0BBD5-DDD7-457E-AC3C-416CF544B175}" srcOrd="0" destOrd="0" presId="urn:microsoft.com/office/officeart/2005/8/layout/process5"/>
    <dgm:cxn modelId="{505B44F0-F96E-4098-8651-C70DBA366609}" type="presOf" srcId="{02665AD8-183A-4EBD-89FA-0EFAB316FB27}" destId="{61BE66F6-51A0-4386-9B29-8B44D3AEC1F5}" srcOrd="1" destOrd="0" presId="urn:microsoft.com/office/officeart/2005/8/layout/process5"/>
    <dgm:cxn modelId="{26B5ADFC-83B5-4F02-9321-7753BF854083}" srcId="{527A21C0-F54D-4D4C-8BBF-5D46FE378002}" destId="{6C5322B8-4AFC-4353-93F8-BB00420F8F5E}" srcOrd="2" destOrd="0" parTransId="{8562FE15-72BB-4528-9F58-1D5FE3C4F43B}" sibTransId="{A1C44617-7543-4002-BFE1-6FDF4C14A046}"/>
    <dgm:cxn modelId="{4655A388-CFBD-4182-B998-666A3447C370}" srcId="{527A21C0-F54D-4D4C-8BBF-5D46FE378002}" destId="{6BCCF988-C0F5-41F4-90DA-FC65076E4525}" srcOrd="4" destOrd="0" parTransId="{E69ED170-8BAB-4AEF-87EF-E1400A60604F}" sibTransId="{5E6232B7-E1E0-4231-8178-7F74281BE71A}"/>
    <dgm:cxn modelId="{A892448F-4C68-41F8-A841-5101D77A3092}" type="presOf" srcId="{6BCCF988-C0F5-41F4-90DA-FC65076E4525}" destId="{B87762EE-78B8-4131-ACC8-DA31867A46F6}" srcOrd="0" destOrd="0" presId="urn:microsoft.com/office/officeart/2005/8/layout/process5"/>
    <dgm:cxn modelId="{34A874DD-DE11-4E3E-AE13-252F3FF8F56F}" type="presOf" srcId="{A1C44617-7543-4002-BFE1-6FDF4C14A046}" destId="{9D63269F-A3EB-4DC4-BF88-CBB4A0A5C6C1}" srcOrd="0" destOrd="0" presId="urn:microsoft.com/office/officeart/2005/8/layout/process5"/>
    <dgm:cxn modelId="{DB8FC2D5-AA19-48E2-9E9B-2EC70B232673}" srcId="{527A21C0-F54D-4D4C-8BBF-5D46FE378002}" destId="{CF2AB8AA-2774-4B66-BC92-087E7037F015}" srcOrd="1" destOrd="0" parTransId="{01DB2BF3-7F7A-40E5-882B-219A29410929}" sibTransId="{02665AD8-183A-4EBD-89FA-0EFAB316FB27}"/>
    <dgm:cxn modelId="{CC439DB9-11E7-472F-B1A2-3B2681E520BE}" type="presOf" srcId="{A1C44617-7543-4002-BFE1-6FDF4C14A046}" destId="{1CEA589F-43EB-43D7-A7FB-DC30992D54AA}" srcOrd="1" destOrd="0" presId="urn:microsoft.com/office/officeart/2005/8/layout/process5"/>
    <dgm:cxn modelId="{C8237363-27F0-49B5-BC32-AA2358C1066C}" type="presOf" srcId="{5E6232B7-E1E0-4231-8178-7F74281BE71A}" destId="{98B4853B-4101-477D-90A6-AC077224DAC4}" srcOrd="0" destOrd="0" presId="urn:microsoft.com/office/officeart/2005/8/layout/process5"/>
    <dgm:cxn modelId="{9F5965B8-EBC2-4B06-A160-3F6146127EC2}" type="presParOf" srcId="{75AAC96E-7E70-4B61-91B7-1A3CE11643F1}" destId="{ACFF5635-0F58-4D5F-997B-F7B5BB59DD13}" srcOrd="0" destOrd="0" presId="urn:microsoft.com/office/officeart/2005/8/layout/process5"/>
    <dgm:cxn modelId="{B427C386-023A-4EF5-92B1-7F30D4C50550}" type="presParOf" srcId="{75AAC96E-7E70-4B61-91B7-1A3CE11643F1}" destId="{1CF1DE26-EA8A-42EE-A66B-2972BD96F400}" srcOrd="1" destOrd="0" presId="urn:microsoft.com/office/officeart/2005/8/layout/process5"/>
    <dgm:cxn modelId="{5D2C3C50-78E1-49FA-BD56-4EFC29FCB713}" type="presParOf" srcId="{1CF1DE26-EA8A-42EE-A66B-2972BD96F400}" destId="{33D10850-E3C5-49B9-8221-D77D3A468356}" srcOrd="0" destOrd="0" presId="urn:microsoft.com/office/officeart/2005/8/layout/process5"/>
    <dgm:cxn modelId="{4D335AC6-6450-4412-A2E4-6412B0EA2F57}" type="presParOf" srcId="{75AAC96E-7E70-4B61-91B7-1A3CE11643F1}" destId="{9718FB2F-BDE7-4337-8797-51F24DE04555}" srcOrd="2" destOrd="0" presId="urn:microsoft.com/office/officeart/2005/8/layout/process5"/>
    <dgm:cxn modelId="{512ADE6D-238D-4E06-B42D-C0B1B5769EBC}" type="presParOf" srcId="{75AAC96E-7E70-4B61-91B7-1A3CE11643F1}" destId="{4DF0BBD5-DDD7-457E-AC3C-416CF544B175}" srcOrd="3" destOrd="0" presId="urn:microsoft.com/office/officeart/2005/8/layout/process5"/>
    <dgm:cxn modelId="{2F811F6B-1E34-4A46-802D-6DD12E03F652}" type="presParOf" srcId="{4DF0BBD5-DDD7-457E-AC3C-416CF544B175}" destId="{61BE66F6-51A0-4386-9B29-8B44D3AEC1F5}" srcOrd="0" destOrd="0" presId="urn:microsoft.com/office/officeart/2005/8/layout/process5"/>
    <dgm:cxn modelId="{00877870-9DD3-4966-A681-34B648E3811F}" type="presParOf" srcId="{75AAC96E-7E70-4B61-91B7-1A3CE11643F1}" destId="{28977B64-D2EE-4B42-9742-BE86545914DB}" srcOrd="4" destOrd="0" presId="urn:microsoft.com/office/officeart/2005/8/layout/process5"/>
    <dgm:cxn modelId="{B2D4C3B1-528B-4110-B563-17FBABAF07FE}" type="presParOf" srcId="{75AAC96E-7E70-4B61-91B7-1A3CE11643F1}" destId="{9D63269F-A3EB-4DC4-BF88-CBB4A0A5C6C1}" srcOrd="5" destOrd="0" presId="urn:microsoft.com/office/officeart/2005/8/layout/process5"/>
    <dgm:cxn modelId="{AFEB748E-A146-488A-9DE8-1CCA8BA77804}" type="presParOf" srcId="{9D63269F-A3EB-4DC4-BF88-CBB4A0A5C6C1}" destId="{1CEA589F-43EB-43D7-A7FB-DC30992D54AA}" srcOrd="0" destOrd="0" presId="urn:microsoft.com/office/officeart/2005/8/layout/process5"/>
    <dgm:cxn modelId="{5355F844-4587-4AA5-8C31-6F0D5724ABC6}" type="presParOf" srcId="{75AAC96E-7E70-4B61-91B7-1A3CE11643F1}" destId="{30AE7110-F079-40C6-A16E-87A570CE1D52}" srcOrd="6" destOrd="0" presId="urn:microsoft.com/office/officeart/2005/8/layout/process5"/>
    <dgm:cxn modelId="{68E2E337-B91C-4128-9248-30DEE171C077}" type="presParOf" srcId="{75AAC96E-7E70-4B61-91B7-1A3CE11643F1}" destId="{7E07BA97-879F-4C48-AFC5-3A1A3FDBE991}" srcOrd="7" destOrd="0" presId="urn:microsoft.com/office/officeart/2005/8/layout/process5"/>
    <dgm:cxn modelId="{8511AE3D-EC2A-4288-8351-71AAF3ED8EED}" type="presParOf" srcId="{7E07BA97-879F-4C48-AFC5-3A1A3FDBE991}" destId="{66F2E880-49BC-4C41-90C0-B0E9C7D23879}" srcOrd="0" destOrd="0" presId="urn:microsoft.com/office/officeart/2005/8/layout/process5"/>
    <dgm:cxn modelId="{0DA1C81D-ACDC-47B0-86CE-841DAA44E2F2}" type="presParOf" srcId="{75AAC96E-7E70-4B61-91B7-1A3CE11643F1}" destId="{B87762EE-78B8-4131-ACC8-DA31867A46F6}" srcOrd="8" destOrd="0" presId="urn:microsoft.com/office/officeart/2005/8/layout/process5"/>
    <dgm:cxn modelId="{F2D49573-0182-4A3B-9996-9F18A2D9A3FB}" type="presParOf" srcId="{75AAC96E-7E70-4B61-91B7-1A3CE11643F1}" destId="{98B4853B-4101-477D-90A6-AC077224DAC4}" srcOrd="9" destOrd="0" presId="urn:microsoft.com/office/officeart/2005/8/layout/process5"/>
    <dgm:cxn modelId="{447FA61A-4BB4-420B-B9D3-A698A199553C}" type="presParOf" srcId="{98B4853B-4101-477D-90A6-AC077224DAC4}" destId="{8039240B-5820-473B-A473-1ABB869F6E52}" srcOrd="0" destOrd="0" presId="urn:microsoft.com/office/officeart/2005/8/layout/process5"/>
    <dgm:cxn modelId="{C505FAE9-B31B-4B7E-A8A3-A431FC474871}" type="presParOf" srcId="{75AAC96E-7E70-4B61-91B7-1A3CE11643F1}" destId="{5F00CD3D-B721-4D7C-B670-F0705F84F1BE}" srcOrd="10" destOrd="0" presId="urn:microsoft.com/office/officeart/2005/8/layout/process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8F3867-DF37-4148-834C-BF484BCFB859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FA2D664E-2C74-4A17-9BB6-4D275B38B992}">
      <dgm:prSet phldrT="[ข้อความ]"/>
      <dgm:spPr/>
      <dgm:t>
        <a:bodyPr/>
        <a:lstStyle/>
        <a:p>
          <a:r>
            <a:rPr lang="th-TH" dirty="0" smtClean="0"/>
            <a:t>สมัคร</a:t>
          </a:r>
          <a:endParaRPr lang="th-TH" dirty="0"/>
        </a:p>
      </dgm:t>
    </dgm:pt>
    <dgm:pt modelId="{C10A65C9-05B8-4F1A-AF3C-6741BB66F1B6}" type="parTrans" cxnId="{F01F0BB1-BEB3-4979-9162-A6662EB18ABA}">
      <dgm:prSet/>
      <dgm:spPr/>
      <dgm:t>
        <a:bodyPr/>
        <a:lstStyle/>
        <a:p>
          <a:endParaRPr lang="th-TH"/>
        </a:p>
      </dgm:t>
    </dgm:pt>
    <dgm:pt modelId="{7A59CEAE-2B66-4464-BDF1-FEADF05559BC}" type="sibTrans" cxnId="{F01F0BB1-BEB3-4979-9162-A6662EB18ABA}">
      <dgm:prSet/>
      <dgm:spPr/>
      <dgm:t>
        <a:bodyPr/>
        <a:lstStyle/>
        <a:p>
          <a:endParaRPr lang="th-TH"/>
        </a:p>
      </dgm:t>
    </dgm:pt>
    <dgm:pt modelId="{7007CEF0-CC82-4547-9EF4-17CFEC7E4F88}">
      <dgm:prSet phldrT="[ข้อความ]"/>
      <dgm:spPr/>
      <dgm:t>
        <a:bodyPr/>
        <a:lstStyle/>
        <a:p>
          <a:r>
            <a:rPr lang="th-TH" dirty="0" smtClean="0"/>
            <a:t>ขนาด</a:t>
          </a:r>
          <a:endParaRPr lang="th-TH" dirty="0"/>
        </a:p>
      </dgm:t>
    </dgm:pt>
    <dgm:pt modelId="{4F048871-2167-437B-8B11-42E767373BED}" type="parTrans" cxnId="{BE389F03-2C53-4292-866A-41525F79A562}">
      <dgm:prSet/>
      <dgm:spPr/>
      <dgm:t>
        <a:bodyPr/>
        <a:lstStyle/>
        <a:p>
          <a:endParaRPr lang="th-TH"/>
        </a:p>
      </dgm:t>
    </dgm:pt>
    <dgm:pt modelId="{3AAD7F2C-0DAC-408D-828B-0DBBB93E70FF}" type="sibTrans" cxnId="{BE389F03-2C53-4292-866A-41525F79A562}">
      <dgm:prSet/>
      <dgm:spPr/>
      <dgm:t>
        <a:bodyPr/>
        <a:lstStyle/>
        <a:p>
          <a:endParaRPr lang="th-TH"/>
        </a:p>
      </dgm:t>
    </dgm:pt>
    <dgm:pt modelId="{632F4E6A-C579-4F6A-9B3F-14ED83BCFD2E}">
      <dgm:prSet phldrT="[ข้อความ]"/>
      <dgm:spPr/>
      <dgm:t>
        <a:bodyPr/>
        <a:lstStyle/>
        <a:p>
          <a:r>
            <a:rPr lang="th-TH" dirty="0" smtClean="0"/>
            <a:t>สมบูรณ์</a:t>
          </a:r>
          <a:endParaRPr lang="th-TH" dirty="0"/>
        </a:p>
      </dgm:t>
    </dgm:pt>
    <dgm:pt modelId="{878B90AC-DD2B-48D5-8349-F6EFF2E14BB8}" type="parTrans" cxnId="{3B23821A-DE87-4E99-B01F-A6BFA7CCE08F}">
      <dgm:prSet/>
      <dgm:spPr/>
      <dgm:t>
        <a:bodyPr/>
        <a:lstStyle/>
        <a:p>
          <a:endParaRPr lang="th-TH"/>
        </a:p>
      </dgm:t>
    </dgm:pt>
    <dgm:pt modelId="{B3D9CB0F-A1F1-44F2-99C8-F4CDD37D6D59}" type="sibTrans" cxnId="{3B23821A-DE87-4E99-B01F-A6BFA7CCE08F}">
      <dgm:prSet/>
      <dgm:spPr/>
      <dgm:t>
        <a:bodyPr/>
        <a:lstStyle/>
        <a:p>
          <a:endParaRPr lang="th-TH"/>
        </a:p>
      </dgm:t>
    </dgm:pt>
    <dgm:pt modelId="{FF97F8C4-8896-45BC-840D-45D49682C6C0}">
      <dgm:prSet phldrT="[ข้อความ]"/>
      <dgm:spPr/>
      <dgm:t>
        <a:bodyPr/>
        <a:lstStyle/>
        <a:p>
          <a:r>
            <a:rPr lang="th-TH" dirty="0" smtClean="0"/>
            <a:t>ขนาด</a:t>
          </a:r>
          <a:endParaRPr lang="th-TH" dirty="0"/>
        </a:p>
      </dgm:t>
    </dgm:pt>
    <dgm:pt modelId="{914CE3EB-4428-4617-B5F4-430AA33578F6}" type="parTrans" cxnId="{2976732B-7859-4A6E-B05D-53E0E824FE6F}">
      <dgm:prSet/>
      <dgm:spPr/>
      <dgm:t>
        <a:bodyPr/>
        <a:lstStyle/>
        <a:p>
          <a:endParaRPr lang="th-TH"/>
        </a:p>
      </dgm:t>
    </dgm:pt>
    <dgm:pt modelId="{08FE2C37-5B98-41AA-90B4-55550E4D1F91}" type="sibTrans" cxnId="{2976732B-7859-4A6E-B05D-53E0E824FE6F}">
      <dgm:prSet/>
      <dgm:spPr/>
      <dgm:t>
        <a:bodyPr/>
        <a:lstStyle/>
        <a:p>
          <a:endParaRPr lang="th-TH"/>
        </a:p>
      </dgm:t>
    </dgm:pt>
    <dgm:pt modelId="{9C2CB388-D463-42B6-9EF2-1862686CE4A5}">
      <dgm:prSet phldrT="[ข้อความ]"/>
      <dgm:spPr/>
      <dgm:t>
        <a:bodyPr/>
        <a:lstStyle/>
        <a:p>
          <a:r>
            <a:rPr lang="th-TH" dirty="0" smtClean="0"/>
            <a:t>กรอก</a:t>
          </a:r>
          <a:endParaRPr lang="th-TH" dirty="0"/>
        </a:p>
      </dgm:t>
    </dgm:pt>
    <dgm:pt modelId="{0B62D084-7B60-4B55-A01B-672824705937}" type="parTrans" cxnId="{9F0B5028-27DB-4589-BC2A-432512DF15A5}">
      <dgm:prSet/>
      <dgm:spPr/>
    </dgm:pt>
    <dgm:pt modelId="{8FC018A5-0168-4EC1-BCDF-0243EB2EBD97}" type="sibTrans" cxnId="{9F0B5028-27DB-4589-BC2A-432512DF15A5}">
      <dgm:prSet/>
      <dgm:spPr/>
    </dgm:pt>
    <dgm:pt modelId="{BDC17A33-285C-4276-9AC4-7497FB2CE428}">
      <dgm:prSet phldrT="[ข้อความ]"/>
      <dgm:spPr/>
      <dgm:t>
        <a:bodyPr/>
        <a:lstStyle/>
        <a:p>
          <a:r>
            <a:rPr lang="th-TH" dirty="0" smtClean="0"/>
            <a:t>ขนาด</a:t>
          </a:r>
          <a:endParaRPr lang="th-TH" dirty="0"/>
        </a:p>
      </dgm:t>
    </dgm:pt>
    <dgm:pt modelId="{F8AED773-AF51-421B-88C2-96BE4168EECB}" type="parTrans" cxnId="{43646E3A-8CF8-4515-9D60-ABD3C9178761}">
      <dgm:prSet/>
      <dgm:spPr/>
    </dgm:pt>
    <dgm:pt modelId="{B3DD395E-3EAA-4E6E-A400-C645D4ACB1A6}" type="sibTrans" cxnId="{43646E3A-8CF8-4515-9D60-ABD3C9178761}">
      <dgm:prSet/>
      <dgm:spPr/>
    </dgm:pt>
    <dgm:pt modelId="{4F1042D3-19D0-4411-BC02-DBA92F2B3F99}">
      <dgm:prSet phldrT="[ข้อความ]"/>
      <dgm:spPr/>
      <dgm:t>
        <a:bodyPr/>
        <a:lstStyle/>
        <a:p>
          <a:r>
            <a:rPr lang="th-TH" dirty="0" smtClean="0"/>
            <a:t>พื้นที่</a:t>
          </a:r>
          <a:endParaRPr lang="th-TH" dirty="0"/>
        </a:p>
      </dgm:t>
    </dgm:pt>
    <dgm:pt modelId="{74531D72-EA5A-4EB6-AE64-5BD7C7287E50}" type="parTrans" cxnId="{A08AE48B-AFB7-4E62-A57F-88E57D3691DA}">
      <dgm:prSet/>
      <dgm:spPr/>
    </dgm:pt>
    <dgm:pt modelId="{1D840D97-A31B-4A7F-9EF5-F8090F89CB4B}" type="sibTrans" cxnId="{A08AE48B-AFB7-4E62-A57F-88E57D3691DA}">
      <dgm:prSet/>
      <dgm:spPr/>
    </dgm:pt>
    <dgm:pt modelId="{1000A595-9D29-43A5-B9F5-CEACF935DF5D}">
      <dgm:prSet phldrT="[ข้อความ]"/>
      <dgm:spPr/>
      <dgm:t>
        <a:bodyPr/>
        <a:lstStyle/>
        <a:p>
          <a:r>
            <a:rPr lang="th-TH" dirty="0" smtClean="0"/>
            <a:t>จังหวัด</a:t>
          </a:r>
          <a:endParaRPr lang="th-TH" dirty="0"/>
        </a:p>
      </dgm:t>
    </dgm:pt>
    <dgm:pt modelId="{FEFF8E10-AEBD-4E3E-96F3-621ED1FEE74D}" type="parTrans" cxnId="{D093E560-8D78-48B9-91F8-1CDB2B578E8F}">
      <dgm:prSet/>
      <dgm:spPr/>
    </dgm:pt>
    <dgm:pt modelId="{185FC9B8-1562-4070-8FE9-43997CD8AC8D}" type="sibTrans" cxnId="{D093E560-8D78-48B9-91F8-1CDB2B578E8F}">
      <dgm:prSet/>
      <dgm:spPr/>
    </dgm:pt>
    <dgm:pt modelId="{5FE4CD2A-421B-4174-9116-7773587BE311}">
      <dgm:prSet phldrT="[ข้อความ]"/>
      <dgm:spPr/>
      <dgm:t>
        <a:bodyPr/>
        <a:lstStyle/>
        <a:p>
          <a:r>
            <a:rPr lang="th-TH" dirty="0" smtClean="0"/>
            <a:t>พื้นที่</a:t>
          </a:r>
          <a:endParaRPr lang="th-TH" dirty="0"/>
        </a:p>
      </dgm:t>
    </dgm:pt>
    <dgm:pt modelId="{B0E07DBF-F024-40C6-86A0-766C179915F2}" type="parTrans" cxnId="{5C255EB2-523F-4367-A08D-13EC15B869A9}">
      <dgm:prSet/>
      <dgm:spPr/>
      <dgm:t>
        <a:bodyPr/>
        <a:lstStyle/>
        <a:p>
          <a:endParaRPr lang="th-TH"/>
        </a:p>
      </dgm:t>
    </dgm:pt>
    <dgm:pt modelId="{581A66D8-A69D-41F3-8BD6-4A1902C19180}" type="sibTrans" cxnId="{5C255EB2-523F-4367-A08D-13EC15B869A9}">
      <dgm:prSet/>
      <dgm:spPr/>
      <dgm:t>
        <a:bodyPr/>
        <a:lstStyle/>
        <a:p>
          <a:endParaRPr lang="th-TH"/>
        </a:p>
      </dgm:t>
    </dgm:pt>
    <dgm:pt modelId="{B4395966-2F55-41A4-95ED-B1F975C5289E}">
      <dgm:prSet phldrT="[ข้อความ]"/>
      <dgm:spPr/>
      <dgm:t>
        <a:bodyPr/>
        <a:lstStyle/>
        <a:p>
          <a:r>
            <a:rPr lang="th-TH" dirty="0" smtClean="0"/>
            <a:t>จังหวัด</a:t>
          </a:r>
          <a:endParaRPr lang="th-TH" dirty="0"/>
        </a:p>
      </dgm:t>
    </dgm:pt>
    <dgm:pt modelId="{BE20CBB5-EF57-44FB-810D-DC2A952F492F}" type="parTrans" cxnId="{F66FE561-35C9-4354-B76D-F5ECCFBF38F1}">
      <dgm:prSet/>
      <dgm:spPr/>
      <dgm:t>
        <a:bodyPr/>
        <a:lstStyle/>
        <a:p>
          <a:endParaRPr lang="th-TH"/>
        </a:p>
      </dgm:t>
    </dgm:pt>
    <dgm:pt modelId="{72442267-027F-404F-9699-CCCF3B585384}" type="sibTrans" cxnId="{F66FE561-35C9-4354-B76D-F5ECCFBF38F1}">
      <dgm:prSet/>
      <dgm:spPr/>
      <dgm:t>
        <a:bodyPr/>
        <a:lstStyle/>
        <a:p>
          <a:endParaRPr lang="th-TH"/>
        </a:p>
      </dgm:t>
    </dgm:pt>
    <dgm:pt modelId="{05E67463-2BA1-4062-B5F7-6E8D7F62A291}">
      <dgm:prSet phldrT="[ข้อความ]"/>
      <dgm:spPr/>
      <dgm:t>
        <a:bodyPr/>
        <a:lstStyle/>
        <a:p>
          <a:r>
            <a:rPr lang="th-TH" dirty="0" smtClean="0"/>
            <a:t>พื้นที่</a:t>
          </a:r>
          <a:endParaRPr lang="th-TH" dirty="0"/>
        </a:p>
      </dgm:t>
    </dgm:pt>
    <dgm:pt modelId="{D8CD2E58-1C27-4859-B700-52BD4E78FC4B}" type="parTrans" cxnId="{16F46254-0FEF-4A86-88D7-C54719D88D73}">
      <dgm:prSet/>
      <dgm:spPr/>
      <dgm:t>
        <a:bodyPr/>
        <a:lstStyle/>
        <a:p>
          <a:endParaRPr lang="th-TH"/>
        </a:p>
      </dgm:t>
    </dgm:pt>
    <dgm:pt modelId="{721F4E12-479D-4BB3-9070-44F1D119451B}" type="sibTrans" cxnId="{16F46254-0FEF-4A86-88D7-C54719D88D73}">
      <dgm:prSet/>
      <dgm:spPr/>
      <dgm:t>
        <a:bodyPr/>
        <a:lstStyle/>
        <a:p>
          <a:endParaRPr lang="th-TH"/>
        </a:p>
      </dgm:t>
    </dgm:pt>
    <dgm:pt modelId="{88EEC08B-5182-4127-8C55-4E90C033D553}">
      <dgm:prSet phldrT="[ข้อความ]"/>
      <dgm:spPr/>
      <dgm:t>
        <a:bodyPr/>
        <a:lstStyle/>
        <a:p>
          <a:r>
            <a:rPr lang="th-TH" dirty="0" smtClean="0"/>
            <a:t>จังหวัด</a:t>
          </a:r>
          <a:endParaRPr lang="th-TH" dirty="0"/>
        </a:p>
      </dgm:t>
    </dgm:pt>
    <dgm:pt modelId="{AD279D8B-28A2-4535-AD7C-E1F7870817E4}" type="parTrans" cxnId="{B199CE1F-0499-4AAF-9557-A223AA5E952A}">
      <dgm:prSet/>
      <dgm:spPr/>
      <dgm:t>
        <a:bodyPr/>
        <a:lstStyle/>
        <a:p>
          <a:endParaRPr lang="th-TH"/>
        </a:p>
      </dgm:t>
    </dgm:pt>
    <dgm:pt modelId="{17DA2A28-D4AF-4C85-99B1-EBA7ACD7D337}" type="sibTrans" cxnId="{B199CE1F-0499-4AAF-9557-A223AA5E952A}">
      <dgm:prSet/>
      <dgm:spPr/>
      <dgm:t>
        <a:bodyPr/>
        <a:lstStyle/>
        <a:p>
          <a:endParaRPr lang="th-TH"/>
        </a:p>
      </dgm:t>
    </dgm:pt>
    <dgm:pt modelId="{9FE67DAF-B77B-441D-820C-548495035618}" type="pres">
      <dgm:prSet presAssocID="{318F3867-DF37-4148-834C-BF484BCFB85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13E979B2-77ED-449F-A829-729E1B73B02F}" type="pres">
      <dgm:prSet presAssocID="{FA2D664E-2C74-4A17-9BB6-4D275B38B992}" presName="root" presStyleCnt="0"/>
      <dgm:spPr/>
    </dgm:pt>
    <dgm:pt modelId="{B9F4F0B3-84DF-429B-A265-BF79604A97B1}" type="pres">
      <dgm:prSet presAssocID="{FA2D664E-2C74-4A17-9BB6-4D275B38B992}" presName="rootComposite" presStyleCnt="0"/>
      <dgm:spPr/>
    </dgm:pt>
    <dgm:pt modelId="{D6DC510D-D60B-4705-890A-EE51C2269F7A}" type="pres">
      <dgm:prSet presAssocID="{FA2D664E-2C74-4A17-9BB6-4D275B38B992}" presName="rootText" presStyleLbl="node1" presStyleIdx="0" presStyleCnt="3"/>
      <dgm:spPr/>
      <dgm:t>
        <a:bodyPr/>
        <a:lstStyle/>
        <a:p>
          <a:endParaRPr lang="th-TH"/>
        </a:p>
      </dgm:t>
    </dgm:pt>
    <dgm:pt modelId="{00B3AA3B-C863-4394-808C-DE60D69E01CF}" type="pres">
      <dgm:prSet presAssocID="{FA2D664E-2C74-4A17-9BB6-4D275B38B992}" presName="rootConnector" presStyleLbl="node1" presStyleIdx="0" presStyleCnt="3"/>
      <dgm:spPr/>
      <dgm:t>
        <a:bodyPr/>
        <a:lstStyle/>
        <a:p>
          <a:endParaRPr lang="th-TH"/>
        </a:p>
      </dgm:t>
    </dgm:pt>
    <dgm:pt modelId="{DAACA2D6-FB33-4A13-BDA7-F0F328D0883E}" type="pres">
      <dgm:prSet presAssocID="{FA2D664E-2C74-4A17-9BB6-4D275B38B992}" presName="childShape" presStyleCnt="0"/>
      <dgm:spPr/>
    </dgm:pt>
    <dgm:pt modelId="{B37D315C-D6CA-457E-8933-9C81525C8D91}" type="pres">
      <dgm:prSet presAssocID="{F8AED773-AF51-421B-88C2-96BE4168EECB}" presName="Name13" presStyleLbl="parChTrans1D2" presStyleIdx="0" presStyleCnt="9"/>
      <dgm:spPr/>
    </dgm:pt>
    <dgm:pt modelId="{A02A0D9C-C367-4BA9-B9F8-205F632B37AA}" type="pres">
      <dgm:prSet presAssocID="{BDC17A33-285C-4276-9AC4-7497FB2CE428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89F60A0-C802-4704-B7F6-0B6C733224E8}" type="pres">
      <dgm:prSet presAssocID="{74531D72-EA5A-4EB6-AE64-5BD7C7287E50}" presName="Name13" presStyleLbl="parChTrans1D2" presStyleIdx="1" presStyleCnt="9"/>
      <dgm:spPr/>
    </dgm:pt>
    <dgm:pt modelId="{23121E8C-EE95-4ACF-8983-648ACE056705}" type="pres">
      <dgm:prSet presAssocID="{4F1042D3-19D0-4411-BC02-DBA92F2B3F99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28B476A-0AEA-4EA8-A2A1-B43CA7365095}" type="pres">
      <dgm:prSet presAssocID="{FEFF8E10-AEBD-4E3E-96F3-621ED1FEE74D}" presName="Name13" presStyleLbl="parChTrans1D2" presStyleIdx="2" presStyleCnt="9"/>
      <dgm:spPr/>
    </dgm:pt>
    <dgm:pt modelId="{4389A9F9-13A4-4126-A1CD-491B557905BC}" type="pres">
      <dgm:prSet presAssocID="{1000A595-9D29-43A5-B9F5-CEACF935DF5D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7489C26-5235-419B-8D52-D1903A549694}" type="pres">
      <dgm:prSet presAssocID="{9C2CB388-D463-42B6-9EF2-1862686CE4A5}" presName="root" presStyleCnt="0"/>
      <dgm:spPr/>
    </dgm:pt>
    <dgm:pt modelId="{EF93299D-0492-4FD7-9494-B3C32D0CF403}" type="pres">
      <dgm:prSet presAssocID="{9C2CB388-D463-42B6-9EF2-1862686CE4A5}" presName="rootComposite" presStyleCnt="0"/>
      <dgm:spPr/>
    </dgm:pt>
    <dgm:pt modelId="{651C8AFF-75DA-4203-AD53-D86673B441E5}" type="pres">
      <dgm:prSet presAssocID="{9C2CB388-D463-42B6-9EF2-1862686CE4A5}" presName="rootText" presStyleLbl="node1" presStyleIdx="1" presStyleCnt="3"/>
      <dgm:spPr/>
      <dgm:t>
        <a:bodyPr/>
        <a:lstStyle/>
        <a:p>
          <a:endParaRPr lang="th-TH"/>
        </a:p>
      </dgm:t>
    </dgm:pt>
    <dgm:pt modelId="{4CCC6551-9E28-49E7-B803-5E0B6B286C89}" type="pres">
      <dgm:prSet presAssocID="{9C2CB388-D463-42B6-9EF2-1862686CE4A5}" presName="rootConnector" presStyleLbl="node1" presStyleIdx="1" presStyleCnt="3"/>
      <dgm:spPr/>
      <dgm:t>
        <a:bodyPr/>
        <a:lstStyle/>
        <a:p>
          <a:endParaRPr lang="th-TH"/>
        </a:p>
      </dgm:t>
    </dgm:pt>
    <dgm:pt modelId="{C0E4AF6E-D741-493E-9CE4-69312F581739}" type="pres">
      <dgm:prSet presAssocID="{9C2CB388-D463-42B6-9EF2-1862686CE4A5}" presName="childShape" presStyleCnt="0"/>
      <dgm:spPr/>
    </dgm:pt>
    <dgm:pt modelId="{D1A59DBF-C490-4206-8FE7-2D9A29E138C0}" type="pres">
      <dgm:prSet presAssocID="{4F048871-2167-437B-8B11-42E767373BED}" presName="Name13" presStyleLbl="parChTrans1D2" presStyleIdx="3" presStyleCnt="9"/>
      <dgm:spPr/>
      <dgm:t>
        <a:bodyPr/>
        <a:lstStyle/>
        <a:p>
          <a:endParaRPr lang="th-TH"/>
        </a:p>
      </dgm:t>
    </dgm:pt>
    <dgm:pt modelId="{FD56BCF5-96E5-48B8-9B42-D1BC89C52580}" type="pres">
      <dgm:prSet presAssocID="{7007CEF0-CC82-4547-9EF4-17CFEC7E4F88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A5F24BD-2984-47EB-8529-23684C5B3C98}" type="pres">
      <dgm:prSet presAssocID="{B0E07DBF-F024-40C6-86A0-766C179915F2}" presName="Name13" presStyleLbl="parChTrans1D2" presStyleIdx="4" presStyleCnt="9"/>
      <dgm:spPr/>
      <dgm:t>
        <a:bodyPr/>
        <a:lstStyle/>
        <a:p>
          <a:endParaRPr lang="th-TH"/>
        </a:p>
      </dgm:t>
    </dgm:pt>
    <dgm:pt modelId="{22B171A1-FA58-40B0-800A-949FEC888DE4}" type="pres">
      <dgm:prSet presAssocID="{5FE4CD2A-421B-4174-9116-7773587BE311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A7E14A8-93E2-40FF-8A64-1664FD32D216}" type="pres">
      <dgm:prSet presAssocID="{BE20CBB5-EF57-44FB-810D-DC2A952F492F}" presName="Name13" presStyleLbl="parChTrans1D2" presStyleIdx="5" presStyleCnt="9"/>
      <dgm:spPr/>
      <dgm:t>
        <a:bodyPr/>
        <a:lstStyle/>
        <a:p>
          <a:endParaRPr lang="th-TH"/>
        </a:p>
      </dgm:t>
    </dgm:pt>
    <dgm:pt modelId="{82F3F202-6A16-4D0C-A3D7-84F6DA917D4E}" type="pres">
      <dgm:prSet presAssocID="{B4395966-2F55-41A4-95ED-B1F975C5289E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0D0EAD6-0C8F-4551-94A7-001AE9C802DD}" type="pres">
      <dgm:prSet presAssocID="{632F4E6A-C579-4F6A-9B3F-14ED83BCFD2E}" presName="root" presStyleCnt="0"/>
      <dgm:spPr/>
    </dgm:pt>
    <dgm:pt modelId="{51ABEEED-6FB7-428F-ACC5-491EEC0C8C47}" type="pres">
      <dgm:prSet presAssocID="{632F4E6A-C579-4F6A-9B3F-14ED83BCFD2E}" presName="rootComposite" presStyleCnt="0"/>
      <dgm:spPr/>
    </dgm:pt>
    <dgm:pt modelId="{0029E9B6-70FD-4508-8717-8EE71B901401}" type="pres">
      <dgm:prSet presAssocID="{632F4E6A-C579-4F6A-9B3F-14ED83BCFD2E}" presName="rootText" presStyleLbl="node1" presStyleIdx="2" presStyleCnt="3"/>
      <dgm:spPr/>
      <dgm:t>
        <a:bodyPr/>
        <a:lstStyle/>
        <a:p>
          <a:endParaRPr lang="th-TH"/>
        </a:p>
      </dgm:t>
    </dgm:pt>
    <dgm:pt modelId="{E3D72CBB-9B5B-4601-9926-728AE4FD38B5}" type="pres">
      <dgm:prSet presAssocID="{632F4E6A-C579-4F6A-9B3F-14ED83BCFD2E}" presName="rootConnector" presStyleLbl="node1" presStyleIdx="2" presStyleCnt="3"/>
      <dgm:spPr/>
      <dgm:t>
        <a:bodyPr/>
        <a:lstStyle/>
        <a:p>
          <a:endParaRPr lang="th-TH"/>
        </a:p>
      </dgm:t>
    </dgm:pt>
    <dgm:pt modelId="{684BB696-F621-4F3F-941E-6D1F0F5C5587}" type="pres">
      <dgm:prSet presAssocID="{632F4E6A-C579-4F6A-9B3F-14ED83BCFD2E}" presName="childShape" presStyleCnt="0"/>
      <dgm:spPr/>
    </dgm:pt>
    <dgm:pt modelId="{E7A5DFD8-0B99-4E25-BF8A-11FC78D0FA15}" type="pres">
      <dgm:prSet presAssocID="{914CE3EB-4428-4617-B5F4-430AA33578F6}" presName="Name13" presStyleLbl="parChTrans1D2" presStyleIdx="6" presStyleCnt="9"/>
      <dgm:spPr/>
      <dgm:t>
        <a:bodyPr/>
        <a:lstStyle/>
        <a:p>
          <a:endParaRPr lang="th-TH"/>
        </a:p>
      </dgm:t>
    </dgm:pt>
    <dgm:pt modelId="{7887E264-8390-4126-ACE1-203ABFF82053}" type="pres">
      <dgm:prSet presAssocID="{FF97F8C4-8896-45BC-840D-45D49682C6C0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79AB803-6696-4BA7-8CB7-A0810DBEB9BE}" type="pres">
      <dgm:prSet presAssocID="{D8CD2E58-1C27-4859-B700-52BD4E78FC4B}" presName="Name13" presStyleLbl="parChTrans1D2" presStyleIdx="7" presStyleCnt="9"/>
      <dgm:spPr/>
      <dgm:t>
        <a:bodyPr/>
        <a:lstStyle/>
        <a:p>
          <a:endParaRPr lang="th-TH"/>
        </a:p>
      </dgm:t>
    </dgm:pt>
    <dgm:pt modelId="{8BE6556F-5F59-4C83-8EEE-30E302B922D5}" type="pres">
      <dgm:prSet presAssocID="{05E67463-2BA1-4062-B5F7-6E8D7F62A291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81D78A7-324F-485D-8D08-8D8616D6CD8D}" type="pres">
      <dgm:prSet presAssocID="{AD279D8B-28A2-4535-AD7C-E1F7870817E4}" presName="Name13" presStyleLbl="parChTrans1D2" presStyleIdx="8" presStyleCnt="9"/>
      <dgm:spPr/>
      <dgm:t>
        <a:bodyPr/>
        <a:lstStyle/>
        <a:p>
          <a:endParaRPr lang="th-TH"/>
        </a:p>
      </dgm:t>
    </dgm:pt>
    <dgm:pt modelId="{6E0BC322-EA1E-4C4A-8120-B8243D61BA21}" type="pres">
      <dgm:prSet presAssocID="{88EEC08B-5182-4127-8C55-4E90C033D553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01F0BB1-BEB3-4979-9162-A6662EB18ABA}" srcId="{318F3867-DF37-4148-834C-BF484BCFB859}" destId="{FA2D664E-2C74-4A17-9BB6-4D275B38B992}" srcOrd="0" destOrd="0" parTransId="{C10A65C9-05B8-4F1A-AF3C-6741BB66F1B6}" sibTransId="{7A59CEAE-2B66-4464-BDF1-FEADF05559BC}"/>
    <dgm:cxn modelId="{F23A2415-8BD1-4340-9A2B-C10296000559}" type="presOf" srcId="{B0E07DBF-F024-40C6-86A0-766C179915F2}" destId="{BA5F24BD-2984-47EB-8529-23684C5B3C98}" srcOrd="0" destOrd="0" presId="urn:microsoft.com/office/officeart/2005/8/layout/hierarchy3"/>
    <dgm:cxn modelId="{3B23821A-DE87-4E99-B01F-A6BFA7CCE08F}" srcId="{318F3867-DF37-4148-834C-BF484BCFB859}" destId="{632F4E6A-C579-4F6A-9B3F-14ED83BCFD2E}" srcOrd="2" destOrd="0" parTransId="{878B90AC-DD2B-48D5-8349-F6EFF2E14BB8}" sibTransId="{B3D9CB0F-A1F1-44F2-99C8-F4CDD37D6D59}"/>
    <dgm:cxn modelId="{BBDE70E2-8EEB-4F12-A422-DE2D3DC85E80}" type="presOf" srcId="{7007CEF0-CC82-4547-9EF4-17CFEC7E4F88}" destId="{FD56BCF5-96E5-48B8-9B42-D1BC89C52580}" srcOrd="0" destOrd="0" presId="urn:microsoft.com/office/officeart/2005/8/layout/hierarchy3"/>
    <dgm:cxn modelId="{DEBEE55C-C4DD-4BCC-A54A-0B9B2E05C838}" type="presOf" srcId="{F8AED773-AF51-421B-88C2-96BE4168EECB}" destId="{B37D315C-D6CA-457E-8933-9C81525C8D91}" srcOrd="0" destOrd="0" presId="urn:microsoft.com/office/officeart/2005/8/layout/hierarchy3"/>
    <dgm:cxn modelId="{B19F10F4-46B8-4DBE-A92E-405C228F46A4}" type="presOf" srcId="{1000A595-9D29-43A5-B9F5-CEACF935DF5D}" destId="{4389A9F9-13A4-4126-A1CD-491B557905BC}" srcOrd="0" destOrd="0" presId="urn:microsoft.com/office/officeart/2005/8/layout/hierarchy3"/>
    <dgm:cxn modelId="{2976732B-7859-4A6E-B05D-53E0E824FE6F}" srcId="{632F4E6A-C579-4F6A-9B3F-14ED83BCFD2E}" destId="{FF97F8C4-8896-45BC-840D-45D49682C6C0}" srcOrd="0" destOrd="0" parTransId="{914CE3EB-4428-4617-B5F4-430AA33578F6}" sibTransId="{08FE2C37-5B98-41AA-90B4-55550E4D1F91}"/>
    <dgm:cxn modelId="{D093E560-8D78-48B9-91F8-1CDB2B578E8F}" srcId="{FA2D664E-2C74-4A17-9BB6-4D275B38B992}" destId="{1000A595-9D29-43A5-B9F5-CEACF935DF5D}" srcOrd="2" destOrd="0" parTransId="{FEFF8E10-AEBD-4E3E-96F3-621ED1FEE74D}" sibTransId="{185FC9B8-1562-4070-8FE9-43997CD8AC8D}"/>
    <dgm:cxn modelId="{C523ED0B-CB29-4EFC-A887-B026359B0EC5}" type="presOf" srcId="{632F4E6A-C579-4F6A-9B3F-14ED83BCFD2E}" destId="{E3D72CBB-9B5B-4601-9926-728AE4FD38B5}" srcOrd="1" destOrd="0" presId="urn:microsoft.com/office/officeart/2005/8/layout/hierarchy3"/>
    <dgm:cxn modelId="{CE44093E-B33D-4CB9-A9E9-65123C9D279B}" type="presOf" srcId="{9C2CB388-D463-42B6-9EF2-1862686CE4A5}" destId="{651C8AFF-75DA-4203-AD53-D86673B441E5}" srcOrd="0" destOrd="0" presId="urn:microsoft.com/office/officeart/2005/8/layout/hierarchy3"/>
    <dgm:cxn modelId="{43646E3A-8CF8-4515-9D60-ABD3C9178761}" srcId="{FA2D664E-2C74-4A17-9BB6-4D275B38B992}" destId="{BDC17A33-285C-4276-9AC4-7497FB2CE428}" srcOrd="0" destOrd="0" parTransId="{F8AED773-AF51-421B-88C2-96BE4168EECB}" sibTransId="{B3DD395E-3EAA-4E6E-A400-C645D4ACB1A6}"/>
    <dgm:cxn modelId="{1528C053-9D4E-4F5B-8D0E-08DFC137BA0B}" type="presOf" srcId="{74531D72-EA5A-4EB6-AE64-5BD7C7287E50}" destId="{A89F60A0-C802-4704-B7F6-0B6C733224E8}" srcOrd="0" destOrd="0" presId="urn:microsoft.com/office/officeart/2005/8/layout/hierarchy3"/>
    <dgm:cxn modelId="{AE2171AB-F54C-4051-BD59-6AFEF5AC5FDC}" type="presOf" srcId="{88EEC08B-5182-4127-8C55-4E90C033D553}" destId="{6E0BC322-EA1E-4C4A-8120-B8243D61BA21}" srcOrd="0" destOrd="0" presId="urn:microsoft.com/office/officeart/2005/8/layout/hierarchy3"/>
    <dgm:cxn modelId="{9AAC3FC4-B023-4738-87D7-6418DE95C28F}" type="presOf" srcId="{914CE3EB-4428-4617-B5F4-430AA33578F6}" destId="{E7A5DFD8-0B99-4E25-BF8A-11FC78D0FA15}" srcOrd="0" destOrd="0" presId="urn:microsoft.com/office/officeart/2005/8/layout/hierarchy3"/>
    <dgm:cxn modelId="{BE389F03-2C53-4292-866A-41525F79A562}" srcId="{9C2CB388-D463-42B6-9EF2-1862686CE4A5}" destId="{7007CEF0-CC82-4547-9EF4-17CFEC7E4F88}" srcOrd="0" destOrd="0" parTransId="{4F048871-2167-437B-8B11-42E767373BED}" sibTransId="{3AAD7F2C-0DAC-408D-828B-0DBBB93E70FF}"/>
    <dgm:cxn modelId="{1D35CB34-3364-4A2F-8551-CC7E6974FB4F}" type="presOf" srcId="{FA2D664E-2C74-4A17-9BB6-4D275B38B992}" destId="{D6DC510D-D60B-4705-890A-EE51C2269F7A}" srcOrd="0" destOrd="0" presId="urn:microsoft.com/office/officeart/2005/8/layout/hierarchy3"/>
    <dgm:cxn modelId="{823FAC1D-2D9F-44C4-95A8-FD89B85DEEDB}" type="presOf" srcId="{AD279D8B-28A2-4535-AD7C-E1F7870817E4}" destId="{D81D78A7-324F-485D-8D08-8D8616D6CD8D}" srcOrd="0" destOrd="0" presId="urn:microsoft.com/office/officeart/2005/8/layout/hierarchy3"/>
    <dgm:cxn modelId="{A3F00217-E00E-448F-9C1D-9A4902DD7074}" type="presOf" srcId="{BDC17A33-285C-4276-9AC4-7497FB2CE428}" destId="{A02A0D9C-C367-4BA9-B9F8-205F632B37AA}" srcOrd="0" destOrd="0" presId="urn:microsoft.com/office/officeart/2005/8/layout/hierarchy3"/>
    <dgm:cxn modelId="{EC8818FD-48A5-49C4-B00C-00E2403E18DE}" type="presOf" srcId="{FF97F8C4-8896-45BC-840D-45D49682C6C0}" destId="{7887E264-8390-4126-ACE1-203ABFF82053}" srcOrd="0" destOrd="0" presId="urn:microsoft.com/office/officeart/2005/8/layout/hierarchy3"/>
    <dgm:cxn modelId="{5C255EB2-523F-4367-A08D-13EC15B869A9}" srcId="{9C2CB388-D463-42B6-9EF2-1862686CE4A5}" destId="{5FE4CD2A-421B-4174-9116-7773587BE311}" srcOrd="1" destOrd="0" parTransId="{B0E07DBF-F024-40C6-86A0-766C179915F2}" sibTransId="{581A66D8-A69D-41F3-8BD6-4A1902C19180}"/>
    <dgm:cxn modelId="{E13CEF93-7210-49A3-BBC9-3CCB78ADB13A}" type="presOf" srcId="{FEFF8E10-AEBD-4E3E-96F3-621ED1FEE74D}" destId="{428B476A-0AEA-4EA8-A2A1-B43CA7365095}" srcOrd="0" destOrd="0" presId="urn:microsoft.com/office/officeart/2005/8/layout/hierarchy3"/>
    <dgm:cxn modelId="{9C3A2BE9-797C-41E1-BC61-6D03EF557635}" type="presOf" srcId="{4F1042D3-19D0-4411-BC02-DBA92F2B3F99}" destId="{23121E8C-EE95-4ACF-8983-648ACE056705}" srcOrd="0" destOrd="0" presId="urn:microsoft.com/office/officeart/2005/8/layout/hierarchy3"/>
    <dgm:cxn modelId="{B199CE1F-0499-4AAF-9557-A223AA5E952A}" srcId="{632F4E6A-C579-4F6A-9B3F-14ED83BCFD2E}" destId="{88EEC08B-5182-4127-8C55-4E90C033D553}" srcOrd="2" destOrd="0" parTransId="{AD279D8B-28A2-4535-AD7C-E1F7870817E4}" sibTransId="{17DA2A28-D4AF-4C85-99B1-EBA7ACD7D337}"/>
    <dgm:cxn modelId="{16F46254-0FEF-4A86-88D7-C54719D88D73}" srcId="{632F4E6A-C579-4F6A-9B3F-14ED83BCFD2E}" destId="{05E67463-2BA1-4062-B5F7-6E8D7F62A291}" srcOrd="1" destOrd="0" parTransId="{D8CD2E58-1C27-4859-B700-52BD4E78FC4B}" sibTransId="{721F4E12-479D-4BB3-9070-44F1D119451B}"/>
    <dgm:cxn modelId="{CA7FFE09-ADC5-4BB5-A8C7-8C19D9DB9A3C}" type="presOf" srcId="{318F3867-DF37-4148-834C-BF484BCFB859}" destId="{9FE67DAF-B77B-441D-820C-548495035618}" srcOrd="0" destOrd="0" presId="urn:microsoft.com/office/officeart/2005/8/layout/hierarchy3"/>
    <dgm:cxn modelId="{3221F058-A3F1-4B1F-87E9-9B42665D004D}" type="presOf" srcId="{D8CD2E58-1C27-4859-B700-52BD4E78FC4B}" destId="{779AB803-6696-4BA7-8CB7-A0810DBEB9BE}" srcOrd="0" destOrd="0" presId="urn:microsoft.com/office/officeart/2005/8/layout/hierarchy3"/>
    <dgm:cxn modelId="{8F89521D-DBD2-475C-BEA1-2A51F95887DF}" type="presOf" srcId="{05E67463-2BA1-4062-B5F7-6E8D7F62A291}" destId="{8BE6556F-5F59-4C83-8EEE-30E302B922D5}" srcOrd="0" destOrd="0" presId="urn:microsoft.com/office/officeart/2005/8/layout/hierarchy3"/>
    <dgm:cxn modelId="{ECE0FDAC-0507-42C0-A42B-A6C399DF818C}" type="presOf" srcId="{BE20CBB5-EF57-44FB-810D-DC2A952F492F}" destId="{EA7E14A8-93E2-40FF-8A64-1664FD32D216}" srcOrd="0" destOrd="0" presId="urn:microsoft.com/office/officeart/2005/8/layout/hierarchy3"/>
    <dgm:cxn modelId="{7E5EE263-F00B-415F-AD80-2B76D0963090}" type="presOf" srcId="{5FE4CD2A-421B-4174-9116-7773587BE311}" destId="{22B171A1-FA58-40B0-800A-949FEC888DE4}" srcOrd="0" destOrd="0" presId="urn:microsoft.com/office/officeart/2005/8/layout/hierarchy3"/>
    <dgm:cxn modelId="{CABA9E85-2D71-4A5C-AA6F-EE855E9DC830}" type="presOf" srcId="{FA2D664E-2C74-4A17-9BB6-4D275B38B992}" destId="{00B3AA3B-C863-4394-808C-DE60D69E01CF}" srcOrd="1" destOrd="0" presId="urn:microsoft.com/office/officeart/2005/8/layout/hierarchy3"/>
    <dgm:cxn modelId="{9F0B5028-27DB-4589-BC2A-432512DF15A5}" srcId="{318F3867-DF37-4148-834C-BF484BCFB859}" destId="{9C2CB388-D463-42B6-9EF2-1862686CE4A5}" srcOrd="1" destOrd="0" parTransId="{0B62D084-7B60-4B55-A01B-672824705937}" sibTransId="{8FC018A5-0168-4EC1-BCDF-0243EB2EBD97}"/>
    <dgm:cxn modelId="{A08AE48B-AFB7-4E62-A57F-88E57D3691DA}" srcId="{FA2D664E-2C74-4A17-9BB6-4D275B38B992}" destId="{4F1042D3-19D0-4411-BC02-DBA92F2B3F99}" srcOrd="1" destOrd="0" parTransId="{74531D72-EA5A-4EB6-AE64-5BD7C7287E50}" sibTransId="{1D840D97-A31B-4A7F-9EF5-F8090F89CB4B}"/>
    <dgm:cxn modelId="{15384DAB-1B7B-45B4-9C74-6D030670B75E}" type="presOf" srcId="{632F4E6A-C579-4F6A-9B3F-14ED83BCFD2E}" destId="{0029E9B6-70FD-4508-8717-8EE71B901401}" srcOrd="0" destOrd="0" presId="urn:microsoft.com/office/officeart/2005/8/layout/hierarchy3"/>
    <dgm:cxn modelId="{650374AD-1B9A-4D9D-A536-42B224764785}" type="presOf" srcId="{9C2CB388-D463-42B6-9EF2-1862686CE4A5}" destId="{4CCC6551-9E28-49E7-B803-5E0B6B286C89}" srcOrd="1" destOrd="0" presId="urn:microsoft.com/office/officeart/2005/8/layout/hierarchy3"/>
    <dgm:cxn modelId="{287D03A3-2784-40F4-BE54-7A6FB491C506}" type="presOf" srcId="{B4395966-2F55-41A4-95ED-B1F975C5289E}" destId="{82F3F202-6A16-4D0C-A3D7-84F6DA917D4E}" srcOrd="0" destOrd="0" presId="urn:microsoft.com/office/officeart/2005/8/layout/hierarchy3"/>
    <dgm:cxn modelId="{F228D53E-4ADA-4F7E-ACDF-E3ECD70AA1FF}" type="presOf" srcId="{4F048871-2167-437B-8B11-42E767373BED}" destId="{D1A59DBF-C490-4206-8FE7-2D9A29E138C0}" srcOrd="0" destOrd="0" presId="urn:microsoft.com/office/officeart/2005/8/layout/hierarchy3"/>
    <dgm:cxn modelId="{F66FE561-35C9-4354-B76D-F5ECCFBF38F1}" srcId="{9C2CB388-D463-42B6-9EF2-1862686CE4A5}" destId="{B4395966-2F55-41A4-95ED-B1F975C5289E}" srcOrd="2" destOrd="0" parTransId="{BE20CBB5-EF57-44FB-810D-DC2A952F492F}" sibTransId="{72442267-027F-404F-9699-CCCF3B585384}"/>
    <dgm:cxn modelId="{3EC2D6BA-C433-4022-94E1-B1CB189AB075}" type="presParOf" srcId="{9FE67DAF-B77B-441D-820C-548495035618}" destId="{13E979B2-77ED-449F-A829-729E1B73B02F}" srcOrd="0" destOrd="0" presId="urn:microsoft.com/office/officeart/2005/8/layout/hierarchy3"/>
    <dgm:cxn modelId="{DD28B4DF-33F7-432A-835A-E81E328A3F60}" type="presParOf" srcId="{13E979B2-77ED-449F-A829-729E1B73B02F}" destId="{B9F4F0B3-84DF-429B-A265-BF79604A97B1}" srcOrd="0" destOrd="0" presId="urn:microsoft.com/office/officeart/2005/8/layout/hierarchy3"/>
    <dgm:cxn modelId="{3A03B43A-0C80-4593-BA32-18BB8C45776C}" type="presParOf" srcId="{B9F4F0B3-84DF-429B-A265-BF79604A97B1}" destId="{D6DC510D-D60B-4705-890A-EE51C2269F7A}" srcOrd="0" destOrd="0" presId="urn:microsoft.com/office/officeart/2005/8/layout/hierarchy3"/>
    <dgm:cxn modelId="{9F997D12-89F2-4379-AE23-162F2066EF1A}" type="presParOf" srcId="{B9F4F0B3-84DF-429B-A265-BF79604A97B1}" destId="{00B3AA3B-C863-4394-808C-DE60D69E01CF}" srcOrd="1" destOrd="0" presId="urn:microsoft.com/office/officeart/2005/8/layout/hierarchy3"/>
    <dgm:cxn modelId="{B1587215-5785-425D-9664-8F879AD63A71}" type="presParOf" srcId="{13E979B2-77ED-449F-A829-729E1B73B02F}" destId="{DAACA2D6-FB33-4A13-BDA7-F0F328D0883E}" srcOrd="1" destOrd="0" presId="urn:microsoft.com/office/officeart/2005/8/layout/hierarchy3"/>
    <dgm:cxn modelId="{D41C4361-C32F-4551-BECA-61C31AA2A00E}" type="presParOf" srcId="{DAACA2D6-FB33-4A13-BDA7-F0F328D0883E}" destId="{B37D315C-D6CA-457E-8933-9C81525C8D91}" srcOrd="0" destOrd="0" presId="urn:microsoft.com/office/officeart/2005/8/layout/hierarchy3"/>
    <dgm:cxn modelId="{EF4323B6-EB10-4D5C-B9EF-D78BAF9A2B7E}" type="presParOf" srcId="{DAACA2D6-FB33-4A13-BDA7-F0F328D0883E}" destId="{A02A0D9C-C367-4BA9-B9F8-205F632B37AA}" srcOrd="1" destOrd="0" presId="urn:microsoft.com/office/officeart/2005/8/layout/hierarchy3"/>
    <dgm:cxn modelId="{DC4D5AD7-75A5-4DD0-89F5-854536457303}" type="presParOf" srcId="{DAACA2D6-FB33-4A13-BDA7-F0F328D0883E}" destId="{A89F60A0-C802-4704-B7F6-0B6C733224E8}" srcOrd="2" destOrd="0" presId="urn:microsoft.com/office/officeart/2005/8/layout/hierarchy3"/>
    <dgm:cxn modelId="{1C4AFD5E-A967-41A2-B7FD-B0F7D8FE3E7A}" type="presParOf" srcId="{DAACA2D6-FB33-4A13-BDA7-F0F328D0883E}" destId="{23121E8C-EE95-4ACF-8983-648ACE056705}" srcOrd="3" destOrd="0" presId="urn:microsoft.com/office/officeart/2005/8/layout/hierarchy3"/>
    <dgm:cxn modelId="{36AE03E6-8C81-490C-99A8-29AF1C2AFA2D}" type="presParOf" srcId="{DAACA2D6-FB33-4A13-BDA7-F0F328D0883E}" destId="{428B476A-0AEA-4EA8-A2A1-B43CA7365095}" srcOrd="4" destOrd="0" presId="urn:microsoft.com/office/officeart/2005/8/layout/hierarchy3"/>
    <dgm:cxn modelId="{454B53FE-4B93-4A93-984C-39FC1D0271F7}" type="presParOf" srcId="{DAACA2D6-FB33-4A13-BDA7-F0F328D0883E}" destId="{4389A9F9-13A4-4126-A1CD-491B557905BC}" srcOrd="5" destOrd="0" presId="urn:microsoft.com/office/officeart/2005/8/layout/hierarchy3"/>
    <dgm:cxn modelId="{5A0BE768-7AE8-4FB1-B5D2-05AE5E8F086E}" type="presParOf" srcId="{9FE67DAF-B77B-441D-820C-548495035618}" destId="{67489C26-5235-419B-8D52-D1903A549694}" srcOrd="1" destOrd="0" presId="urn:microsoft.com/office/officeart/2005/8/layout/hierarchy3"/>
    <dgm:cxn modelId="{5C7085FE-AF44-4C10-85C5-002B154CBBCE}" type="presParOf" srcId="{67489C26-5235-419B-8D52-D1903A549694}" destId="{EF93299D-0492-4FD7-9494-B3C32D0CF403}" srcOrd="0" destOrd="0" presId="urn:microsoft.com/office/officeart/2005/8/layout/hierarchy3"/>
    <dgm:cxn modelId="{18B5A647-4422-4B93-8814-EB1302BF6F31}" type="presParOf" srcId="{EF93299D-0492-4FD7-9494-B3C32D0CF403}" destId="{651C8AFF-75DA-4203-AD53-D86673B441E5}" srcOrd="0" destOrd="0" presId="urn:microsoft.com/office/officeart/2005/8/layout/hierarchy3"/>
    <dgm:cxn modelId="{4CFB505A-3727-4137-B1E4-7F390DD47EB9}" type="presParOf" srcId="{EF93299D-0492-4FD7-9494-B3C32D0CF403}" destId="{4CCC6551-9E28-49E7-B803-5E0B6B286C89}" srcOrd="1" destOrd="0" presId="urn:microsoft.com/office/officeart/2005/8/layout/hierarchy3"/>
    <dgm:cxn modelId="{267516C2-E6AD-4FAD-AB23-C81E9FE58555}" type="presParOf" srcId="{67489C26-5235-419B-8D52-D1903A549694}" destId="{C0E4AF6E-D741-493E-9CE4-69312F581739}" srcOrd="1" destOrd="0" presId="urn:microsoft.com/office/officeart/2005/8/layout/hierarchy3"/>
    <dgm:cxn modelId="{24268042-349F-490B-A3D6-912E6D689DBD}" type="presParOf" srcId="{C0E4AF6E-D741-493E-9CE4-69312F581739}" destId="{D1A59DBF-C490-4206-8FE7-2D9A29E138C0}" srcOrd="0" destOrd="0" presId="urn:microsoft.com/office/officeart/2005/8/layout/hierarchy3"/>
    <dgm:cxn modelId="{1F6C75E5-610E-4BDD-87EE-5DA85EB52C3D}" type="presParOf" srcId="{C0E4AF6E-D741-493E-9CE4-69312F581739}" destId="{FD56BCF5-96E5-48B8-9B42-D1BC89C52580}" srcOrd="1" destOrd="0" presId="urn:microsoft.com/office/officeart/2005/8/layout/hierarchy3"/>
    <dgm:cxn modelId="{A7B37969-A90E-4186-9A33-AC52F6A2159F}" type="presParOf" srcId="{C0E4AF6E-D741-493E-9CE4-69312F581739}" destId="{BA5F24BD-2984-47EB-8529-23684C5B3C98}" srcOrd="2" destOrd="0" presId="urn:microsoft.com/office/officeart/2005/8/layout/hierarchy3"/>
    <dgm:cxn modelId="{B91DD063-26D5-4BA0-95D1-696E0D1D166F}" type="presParOf" srcId="{C0E4AF6E-D741-493E-9CE4-69312F581739}" destId="{22B171A1-FA58-40B0-800A-949FEC888DE4}" srcOrd="3" destOrd="0" presId="urn:microsoft.com/office/officeart/2005/8/layout/hierarchy3"/>
    <dgm:cxn modelId="{692AC982-DD6B-41E8-B0D2-67ACAAAECF3D}" type="presParOf" srcId="{C0E4AF6E-D741-493E-9CE4-69312F581739}" destId="{EA7E14A8-93E2-40FF-8A64-1664FD32D216}" srcOrd="4" destOrd="0" presId="urn:microsoft.com/office/officeart/2005/8/layout/hierarchy3"/>
    <dgm:cxn modelId="{EA266DCC-DE16-4AEE-87ED-C671F6D7DDE7}" type="presParOf" srcId="{C0E4AF6E-D741-493E-9CE4-69312F581739}" destId="{82F3F202-6A16-4D0C-A3D7-84F6DA917D4E}" srcOrd="5" destOrd="0" presId="urn:microsoft.com/office/officeart/2005/8/layout/hierarchy3"/>
    <dgm:cxn modelId="{EC2210C3-0F61-47BA-82A7-E54C10C16030}" type="presParOf" srcId="{9FE67DAF-B77B-441D-820C-548495035618}" destId="{A0D0EAD6-0C8F-4551-94A7-001AE9C802DD}" srcOrd="2" destOrd="0" presId="urn:microsoft.com/office/officeart/2005/8/layout/hierarchy3"/>
    <dgm:cxn modelId="{36CFB6AC-38F5-44A7-9C17-BEBDEC05E1E3}" type="presParOf" srcId="{A0D0EAD6-0C8F-4551-94A7-001AE9C802DD}" destId="{51ABEEED-6FB7-428F-ACC5-491EEC0C8C47}" srcOrd="0" destOrd="0" presId="urn:microsoft.com/office/officeart/2005/8/layout/hierarchy3"/>
    <dgm:cxn modelId="{FEE01F97-E426-46F6-BCB0-058F1A7B98EA}" type="presParOf" srcId="{51ABEEED-6FB7-428F-ACC5-491EEC0C8C47}" destId="{0029E9B6-70FD-4508-8717-8EE71B901401}" srcOrd="0" destOrd="0" presId="urn:microsoft.com/office/officeart/2005/8/layout/hierarchy3"/>
    <dgm:cxn modelId="{ED0E1311-DD83-4644-B4D9-DD1F141936AA}" type="presParOf" srcId="{51ABEEED-6FB7-428F-ACC5-491EEC0C8C47}" destId="{E3D72CBB-9B5B-4601-9926-728AE4FD38B5}" srcOrd="1" destOrd="0" presId="urn:microsoft.com/office/officeart/2005/8/layout/hierarchy3"/>
    <dgm:cxn modelId="{FC5A88CD-8340-469C-9EBC-78E7B79CDC92}" type="presParOf" srcId="{A0D0EAD6-0C8F-4551-94A7-001AE9C802DD}" destId="{684BB696-F621-4F3F-941E-6D1F0F5C5587}" srcOrd="1" destOrd="0" presId="urn:microsoft.com/office/officeart/2005/8/layout/hierarchy3"/>
    <dgm:cxn modelId="{B73E3A08-6B8E-4399-8272-BA353ED95147}" type="presParOf" srcId="{684BB696-F621-4F3F-941E-6D1F0F5C5587}" destId="{E7A5DFD8-0B99-4E25-BF8A-11FC78D0FA15}" srcOrd="0" destOrd="0" presId="urn:microsoft.com/office/officeart/2005/8/layout/hierarchy3"/>
    <dgm:cxn modelId="{9933CECA-5F99-418A-89A8-664103FC4714}" type="presParOf" srcId="{684BB696-F621-4F3F-941E-6D1F0F5C5587}" destId="{7887E264-8390-4126-ACE1-203ABFF82053}" srcOrd="1" destOrd="0" presId="urn:microsoft.com/office/officeart/2005/8/layout/hierarchy3"/>
    <dgm:cxn modelId="{F9624732-5220-4C5C-AD84-2FA7BD7D5721}" type="presParOf" srcId="{684BB696-F621-4F3F-941E-6D1F0F5C5587}" destId="{779AB803-6696-4BA7-8CB7-A0810DBEB9BE}" srcOrd="2" destOrd="0" presId="urn:microsoft.com/office/officeart/2005/8/layout/hierarchy3"/>
    <dgm:cxn modelId="{31B73B06-519E-4E5B-B377-C741FB7B445A}" type="presParOf" srcId="{684BB696-F621-4F3F-941E-6D1F0F5C5587}" destId="{8BE6556F-5F59-4C83-8EEE-30E302B922D5}" srcOrd="3" destOrd="0" presId="urn:microsoft.com/office/officeart/2005/8/layout/hierarchy3"/>
    <dgm:cxn modelId="{A5C2E9A4-B310-403F-92BB-C31C041979E7}" type="presParOf" srcId="{684BB696-F621-4F3F-941E-6D1F0F5C5587}" destId="{D81D78A7-324F-485D-8D08-8D8616D6CD8D}" srcOrd="4" destOrd="0" presId="urn:microsoft.com/office/officeart/2005/8/layout/hierarchy3"/>
    <dgm:cxn modelId="{53161673-1712-4EE6-9A13-1213F376555B}" type="presParOf" srcId="{684BB696-F621-4F3F-941E-6D1F0F5C5587}" destId="{6E0BC322-EA1E-4C4A-8120-B8243D61BA21}" srcOrd="5" destOrd="0" presId="urn:microsoft.com/office/officeart/2005/8/layout/hierarchy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F446DE-0FF9-4770-B5B0-CBFF23F2D6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0872BE58-771E-4B63-831E-876AD1D896D8}">
      <dgm:prSet custT="1"/>
      <dgm:spPr/>
      <dgm:t>
        <a:bodyPr/>
        <a:lstStyle/>
        <a:p>
          <a:pPr rtl="0"/>
          <a:r>
            <a:rPr lang="th-TH" sz="2800" dirty="0" smtClean="0"/>
            <a:t>ไม่ได้ชั่งน้ำหนักขยะ</a:t>
          </a:r>
          <a:endParaRPr lang="th-TH" sz="2800" dirty="0"/>
        </a:p>
      </dgm:t>
    </dgm:pt>
    <dgm:pt modelId="{B01925D0-0A73-4518-92DE-5839FD78E2D8}" type="parTrans" cxnId="{03BD5D2A-1A64-4398-A640-63C9F88B16AB}">
      <dgm:prSet/>
      <dgm:spPr/>
      <dgm:t>
        <a:bodyPr/>
        <a:lstStyle/>
        <a:p>
          <a:endParaRPr lang="th-TH" sz="2800"/>
        </a:p>
      </dgm:t>
    </dgm:pt>
    <dgm:pt modelId="{2899B8ED-E12B-4148-AAD7-EF97E67582D2}" type="sibTrans" cxnId="{03BD5D2A-1A64-4398-A640-63C9F88B16AB}">
      <dgm:prSet/>
      <dgm:spPr/>
      <dgm:t>
        <a:bodyPr/>
        <a:lstStyle/>
        <a:p>
          <a:endParaRPr lang="th-TH" sz="2800"/>
        </a:p>
      </dgm:t>
    </dgm:pt>
    <dgm:pt modelId="{580016F7-5EE7-40CE-869C-02D6E66E3545}">
      <dgm:prSet custT="1"/>
      <dgm:spPr/>
      <dgm:t>
        <a:bodyPr/>
        <a:lstStyle/>
        <a:p>
          <a:pPr rtl="0"/>
          <a:r>
            <a:rPr lang="th-TH" sz="2800" dirty="0" smtClean="0"/>
            <a:t>บำบัดสิ่งปฏิกูลรวมหรือแยกจากระบบบำบัดน้ำเสีย</a:t>
          </a:r>
          <a:endParaRPr lang="th-TH" sz="2800" dirty="0"/>
        </a:p>
      </dgm:t>
    </dgm:pt>
    <dgm:pt modelId="{CF086DB7-D4ED-484C-8909-C42E7F4F1F64}" type="parTrans" cxnId="{A2FC6C18-AE56-4CFB-80B0-FF576E41909E}">
      <dgm:prSet/>
      <dgm:spPr/>
      <dgm:t>
        <a:bodyPr/>
        <a:lstStyle/>
        <a:p>
          <a:endParaRPr lang="th-TH" sz="2800"/>
        </a:p>
      </dgm:t>
    </dgm:pt>
    <dgm:pt modelId="{C878FD7F-86B0-4B2C-ABFE-D091CF8151D3}" type="sibTrans" cxnId="{A2FC6C18-AE56-4CFB-80B0-FF576E41909E}">
      <dgm:prSet/>
      <dgm:spPr/>
      <dgm:t>
        <a:bodyPr/>
        <a:lstStyle/>
        <a:p>
          <a:endParaRPr lang="th-TH" sz="2800"/>
        </a:p>
      </dgm:t>
    </dgm:pt>
    <dgm:pt modelId="{BA2A69AA-5E80-4268-A5CF-67FD3EDEEF17}">
      <dgm:prSet custT="1"/>
      <dgm:spPr/>
      <dgm:t>
        <a:bodyPr/>
        <a:lstStyle/>
        <a:p>
          <a:pPr rtl="0"/>
          <a:r>
            <a:rPr lang="th-TH" sz="2800" dirty="0" smtClean="0"/>
            <a:t>ไม่ได้ตรวจ </a:t>
          </a:r>
          <a:r>
            <a:rPr lang="en-US" sz="2800" dirty="0" smtClean="0"/>
            <a:t>BOD </a:t>
          </a:r>
          <a:r>
            <a:rPr lang="th-TH" sz="2800" dirty="0" smtClean="0"/>
            <a:t>ก่อนเข้าระบบฯ</a:t>
          </a:r>
          <a:endParaRPr lang="th-TH" sz="2800" dirty="0"/>
        </a:p>
      </dgm:t>
    </dgm:pt>
    <dgm:pt modelId="{B8C55602-804F-4566-B77F-FE80FBC4E0EA}" type="parTrans" cxnId="{C098CF89-24AF-4929-AF34-BFEAE03EE708}">
      <dgm:prSet/>
      <dgm:spPr/>
      <dgm:t>
        <a:bodyPr/>
        <a:lstStyle/>
        <a:p>
          <a:endParaRPr lang="th-TH" sz="2800"/>
        </a:p>
      </dgm:t>
    </dgm:pt>
    <dgm:pt modelId="{EE242AB9-2001-4971-9471-CFE9C052A8D9}" type="sibTrans" cxnId="{C098CF89-24AF-4929-AF34-BFEAE03EE708}">
      <dgm:prSet/>
      <dgm:spPr/>
      <dgm:t>
        <a:bodyPr/>
        <a:lstStyle/>
        <a:p>
          <a:endParaRPr lang="th-TH" sz="2800"/>
        </a:p>
      </dgm:t>
    </dgm:pt>
    <dgm:pt modelId="{30605263-BE7F-4DED-BDD7-063B563A082B}">
      <dgm:prSet custT="1"/>
      <dgm:spPr/>
      <dgm:t>
        <a:bodyPr/>
        <a:lstStyle/>
        <a:p>
          <a:pPr rtl="0"/>
          <a:r>
            <a:rPr lang="th-TH" sz="2800" dirty="0" smtClean="0"/>
            <a:t>ไม่ทราบปริมาณน้ำเข้าระบบฯ</a:t>
          </a:r>
          <a:endParaRPr lang="th-TH" sz="2800" dirty="0"/>
        </a:p>
      </dgm:t>
    </dgm:pt>
    <dgm:pt modelId="{822F9445-082F-4F6D-B193-B0FF55BC25BE}" type="parTrans" cxnId="{87878C6B-5822-499E-88CF-073F9AF3CD7F}">
      <dgm:prSet/>
      <dgm:spPr/>
      <dgm:t>
        <a:bodyPr/>
        <a:lstStyle/>
        <a:p>
          <a:endParaRPr lang="th-TH" sz="2800"/>
        </a:p>
      </dgm:t>
    </dgm:pt>
    <dgm:pt modelId="{4A8B70DD-C53D-4FB0-A622-2F16C6AE60BB}" type="sibTrans" cxnId="{87878C6B-5822-499E-88CF-073F9AF3CD7F}">
      <dgm:prSet/>
      <dgm:spPr/>
      <dgm:t>
        <a:bodyPr/>
        <a:lstStyle/>
        <a:p>
          <a:endParaRPr lang="th-TH" sz="2800"/>
        </a:p>
      </dgm:t>
    </dgm:pt>
    <dgm:pt modelId="{31F5A626-5ABC-451A-BD9E-D1893ACFFCBB}">
      <dgm:prSet custT="1"/>
      <dgm:spPr/>
      <dgm:t>
        <a:bodyPr/>
        <a:lstStyle/>
        <a:p>
          <a:pPr rtl="0"/>
          <a:r>
            <a:rPr lang="th-TH" sz="2800" dirty="0" smtClean="0"/>
            <a:t>ไม่ทราบระยะทางขนส่งขยะ</a:t>
          </a:r>
          <a:endParaRPr lang="th-TH" sz="2800" dirty="0"/>
        </a:p>
      </dgm:t>
    </dgm:pt>
    <dgm:pt modelId="{4BA26E8A-D4FC-438E-AE6D-1FF5E535F754}" type="parTrans" cxnId="{DE224C1D-A2D8-4977-BFA5-F1720DFEE671}">
      <dgm:prSet/>
      <dgm:spPr/>
      <dgm:t>
        <a:bodyPr/>
        <a:lstStyle/>
        <a:p>
          <a:endParaRPr lang="th-TH" sz="2800"/>
        </a:p>
      </dgm:t>
    </dgm:pt>
    <dgm:pt modelId="{D691BF16-A9BA-4F60-AB2F-1A078D42116E}" type="sibTrans" cxnId="{DE224C1D-A2D8-4977-BFA5-F1720DFEE671}">
      <dgm:prSet/>
      <dgm:spPr/>
      <dgm:t>
        <a:bodyPr/>
        <a:lstStyle/>
        <a:p>
          <a:endParaRPr lang="th-TH" sz="2800"/>
        </a:p>
      </dgm:t>
    </dgm:pt>
    <dgm:pt modelId="{2BC269A3-C2B1-494B-8E33-ADBC6E8E4345}">
      <dgm:prSet custT="1"/>
      <dgm:spPr/>
      <dgm:t>
        <a:bodyPr/>
        <a:lstStyle/>
        <a:p>
          <a:pPr rtl="0"/>
          <a:r>
            <a:rPr lang="th-TH" sz="2800" dirty="0" smtClean="0"/>
            <a:t>ไม่ทราบระยะทางโดยสารเครื่องบิน</a:t>
          </a:r>
          <a:endParaRPr lang="th-TH" sz="2800" dirty="0"/>
        </a:p>
      </dgm:t>
    </dgm:pt>
    <dgm:pt modelId="{E9615A02-DD72-451E-ACC2-EEB4ED2A9B69}" type="parTrans" cxnId="{F6A8B219-9642-4C4B-AA4E-F5518A7CE4BB}">
      <dgm:prSet/>
      <dgm:spPr/>
      <dgm:t>
        <a:bodyPr/>
        <a:lstStyle/>
        <a:p>
          <a:endParaRPr lang="th-TH" sz="2800"/>
        </a:p>
      </dgm:t>
    </dgm:pt>
    <dgm:pt modelId="{9ADE9B78-A25B-45D0-91C0-AA7C6A54B80C}" type="sibTrans" cxnId="{F6A8B219-9642-4C4B-AA4E-F5518A7CE4BB}">
      <dgm:prSet/>
      <dgm:spPr/>
      <dgm:t>
        <a:bodyPr/>
        <a:lstStyle/>
        <a:p>
          <a:endParaRPr lang="th-TH" sz="2800"/>
        </a:p>
      </dgm:t>
    </dgm:pt>
    <dgm:pt modelId="{B7A7ACDA-3B77-4494-A170-A447B661D5FD}">
      <dgm:prSet custT="1"/>
      <dgm:spPr/>
      <dgm:t>
        <a:bodyPr/>
        <a:lstStyle/>
        <a:p>
          <a:pPr rtl="0"/>
          <a:r>
            <a:rPr lang="th-TH" sz="2800" dirty="0" smtClean="0"/>
            <a:t>ยาสลบบางชนิดทราบหน่วยเป็น </a:t>
          </a:r>
          <a:r>
            <a:rPr lang="en-US" sz="2800" dirty="0" smtClean="0"/>
            <a:t>ml </a:t>
          </a:r>
          <a:r>
            <a:rPr lang="th-TH" sz="2800" dirty="0" smtClean="0"/>
            <a:t>หรือ </a:t>
          </a:r>
          <a:r>
            <a:rPr lang="en-US" sz="2800" dirty="0" smtClean="0"/>
            <a:t>cc</a:t>
          </a:r>
          <a:endParaRPr lang="th-TH" sz="2800" dirty="0"/>
        </a:p>
      </dgm:t>
    </dgm:pt>
    <dgm:pt modelId="{DF59B4B6-5B50-445E-84EF-8A83298CA63B}" type="parTrans" cxnId="{5135362D-ADF6-4AC1-8F25-1B5FF743FBF3}">
      <dgm:prSet/>
      <dgm:spPr/>
      <dgm:t>
        <a:bodyPr/>
        <a:lstStyle/>
        <a:p>
          <a:endParaRPr lang="th-TH" sz="2800"/>
        </a:p>
      </dgm:t>
    </dgm:pt>
    <dgm:pt modelId="{AC92C1CE-56A1-49BD-84A6-C37B896C6CAB}" type="sibTrans" cxnId="{5135362D-ADF6-4AC1-8F25-1B5FF743FBF3}">
      <dgm:prSet/>
      <dgm:spPr/>
      <dgm:t>
        <a:bodyPr/>
        <a:lstStyle/>
        <a:p>
          <a:endParaRPr lang="th-TH" sz="2800"/>
        </a:p>
      </dgm:t>
    </dgm:pt>
    <dgm:pt modelId="{9879771D-8D22-4B6A-9118-39550015ADFA}">
      <dgm:prSet custT="1"/>
      <dgm:spPr/>
      <dgm:t>
        <a:bodyPr/>
        <a:lstStyle/>
        <a:p>
          <a:pPr rtl="0"/>
          <a:r>
            <a:rPr lang="th-TH" sz="2800" dirty="0" smtClean="0"/>
            <a:t>จำนวนไม้ยืนต้นนับอย่างไร</a:t>
          </a:r>
          <a:endParaRPr lang="th-TH" sz="2800" dirty="0"/>
        </a:p>
      </dgm:t>
    </dgm:pt>
    <dgm:pt modelId="{E97E4B69-644D-4FE2-B849-96655FDB2944}" type="parTrans" cxnId="{B93CA576-4379-4593-88D5-A116249AB696}">
      <dgm:prSet/>
      <dgm:spPr/>
      <dgm:t>
        <a:bodyPr/>
        <a:lstStyle/>
        <a:p>
          <a:endParaRPr lang="th-TH" sz="2800"/>
        </a:p>
      </dgm:t>
    </dgm:pt>
    <dgm:pt modelId="{6A00F83D-38E9-43F4-BBE7-A6E23334F94E}" type="sibTrans" cxnId="{B93CA576-4379-4593-88D5-A116249AB696}">
      <dgm:prSet/>
      <dgm:spPr/>
      <dgm:t>
        <a:bodyPr/>
        <a:lstStyle/>
        <a:p>
          <a:endParaRPr lang="th-TH" sz="2800"/>
        </a:p>
      </dgm:t>
    </dgm:pt>
    <dgm:pt modelId="{8B27BF05-D255-40FE-B597-E71497835785}" type="pres">
      <dgm:prSet presAssocID="{33F446DE-0FF9-4770-B5B0-CBFF23F2D6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FF3BE85-3BEA-4637-B93A-7639B05BA257}" type="pres">
      <dgm:prSet presAssocID="{0872BE58-771E-4B63-831E-876AD1D896D8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1551842-0002-4DC5-9C3F-924299DC849B}" type="pres">
      <dgm:prSet presAssocID="{2899B8ED-E12B-4148-AAD7-EF97E67582D2}" presName="spacer" presStyleCnt="0"/>
      <dgm:spPr/>
    </dgm:pt>
    <dgm:pt modelId="{8B6295CF-0EA5-4CA3-81B6-0628474C0742}" type="pres">
      <dgm:prSet presAssocID="{580016F7-5EE7-40CE-869C-02D6E66E3545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27B0D04-4FC3-4BD7-8781-CEA699300301}" type="pres">
      <dgm:prSet presAssocID="{C878FD7F-86B0-4B2C-ABFE-D091CF8151D3}" presName="spacer" presStyleCnt="0"/>
      <dgm:spPr/>
    </dgm:pt>
    <dgm:pt modelId="{2672E95D-637C-4839-82FE-C28D4A20E934}" type="pres">
      <dgm:prSet presAssocID="{BA2A69AA-5E80-4268-A5CF-67FD3EDEEF17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998E3FA-9C59-47AB-87EA-3597055DB5CB}" type="pres">
      <dgm:prSet presAssocID="{EE242AB9-2001-4971-9471-CFE9C052A8D9}" presName="spacer" presStyleCnt="0"/>
      <dgm:spPr/>
    </dgm:pt>
    <dgm:pt modelId="{42511C2A-133C-4F56-8D4A-817EC3D3766E}" type="pres">
      <dgm:prSet presAssocID="{30605263-BE7F-4DED-BDD7-063B563A082B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496D105-5CCC-402A-8723-255AA7F7F776}" type="pres">
      <dgm:prSet presAssocID="{4A8B70DD-C53D-4FB0-A622-2F16C6AE60BB}" presName="spacer" presStyleCnt="0"/>
      <dgm:spPr/>
    </dgm:pt>
    <dgm:pt modelId="{30E13A49-3254-42F5-8763-7583834AA164}" type="pres">
      <dgm:prSet presAssocID="{31F5A626-5ABC-451A-BD9E-D1893ACFFCBB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2FE3A44-9C1D-4C9D-A194-D40EC3EFC47B}" type="pres">
      <dgm:prSet presAssocID="{D691BF16-A9BA-4F60-AB2F-1A078D42116E}" presName="spacer" presStyleCnt="0"/>
      <dgm:spPr/>
    </dgm:pt>
    <dgm:pt modelId="{F07A00E1-FB39-421B-B11E-A43FED52E4CC}" type="pres">
      <dgm:prSet presAssocID="{2BC269A3-C2B1-494B-8E33-ADBC6E8E4345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C1A00F6-A704-41BC-9D16-AD3B2E32079E}" type="pres">
      <dgm:prSet presAssocID="{9ADE9B78-A25B-45D0-91C0-AA7C6A54B80C}" presName="spacer" presStyleCnt="0"/>
      <dgm:spPr/>
    </dgm:pt>
    <dgm:pt modelId="{4A4CC889-4197-492B-99EC-00ACE6BD59F2}" type="pres">
      <dgm:prSet presAssocID="{B7A7ACDA-3B77-4494-A170-A447B661D5FD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DFE0971-85AF-48B1-A7E8-E5D45A9D5410}" type="pres">
      <dgm:prSet presAssocID="{AC92C1CE-56A1-49BD-84A6-C37B896C6CAB}" presName="spacer" presStyleCnt="0"/>
      <dgm:spPr/>
    </dgm:pt>
    <dgm:pt modelId="{9EA5A51B-7475-4168-9C3B-CB080A9D542B}" type="pres">
      <dgm:prSet presAssocID="{9879771D-8D22-4B6A-9118-39550015ADFA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79CEA91-6528-41FA-9E60-B5B8F1B86687}" type="presOf" srcId="{580016F7-5EE7-40CE-869C-02D6E66E3545}" destId="{8B6295CF-0EA5-4CA3-81B6-0628474C0742}" srcOrd="0" destOrd="0" presId="urn:microsoft.com/office/officeart/2005/8/layout/vList2"/>
    <dgm:cxn modelId="{0B157C5E-CABE-4E1A-A4C5-7F70886F2E42}" type="presOf" srcId="{30605263-BE7F-4DED-BDD7-063B563A082B}" destId="{42511C2A-133C-4F56-8D4A-817EC3D3766E}" srcOrd="0" destOrd="0" presId="urn:microsoft.com/office/officeart/2005/8/layout/vList2"/>
    <dgm:cxn modelId="{5135362D-ADF6-4AC1-8F25-1B5FF743FBF3}" srcId="{33F446DE-0FF9-4770-B5B0-CBFF23F2D6C8}" destId="{B7A7ACDA-3B77-4494-A170-A447B661D5FD}" srcOrd="6" destOrd="0" parTransId="{DF59B4B6-5B50-445E-84EF-8A83298CA63B}" sibTransId="{AC92C1CE-56A1-49BD-84A6-C37B896C6CAB}"/>
    <dgm:cxn modelId="{5690952E-D364-466D-B453-83936308C217}" type="presOf" srcId="{0872BE58-771E-4B63-831E-876AD1D896D8}" destId="{3FF3BE85-3BEA-4637-B93A-7639B05BA257}" srcOrd="0" destOrd="0" presId="urn:microsoft.com/office/officeart/2005/8/layout/vList2"/>
    <dgm:cxn modelId="{C098CF89-24AF-4929-AF34-BFEAE03EE708}" srcId="{33F446DE-0FF9-4770-B5B0-CBFF23F2D6C8}" destId="{BA2A69AA-5E80-4268-A5CF-67FD3EDEEF17}" srcOrd="2" destOrd="0" parTransId="{B8C55602-804F-4566-B77F-FE80FBC4E0EA}" sibTransId="{EE242AB9-2001-4971-9471-CFE9C052A8D9}"/>
    <dgm:cxn modelId="{75C55423-C2CB-44BA-9D7A-74B84E03A696}" type="presOf" srcId="{B7A7ACDA-3B77-4494-A170-A447B661D5FD}" destId="{4A4CC889-4197-492B-99EC-00ACE6BD59F2}" srcOrd="0" destOrd="0" presId="urn:microsoft.com/office/officeart/2005/8/layout/vList2"/>
    <dgm:cxn modelId="{A3DF0CFC-A224-4F3A-A76A-ED912C4841D2}" type="presOf" srcId="{2BC269A3-C2B1-494B-8E33-ADBC6E8E4345}" destId="{F07A00E1-FB39-421B-B11E-A43FED52E4CC}" srcOrd="0" destOrd="0" presId="urn:microsoft.com/office/officeart/2005/8/layout/vList2"/>
    <dgm:cxn modelId="{B0BE654E-C559-47A3-84F6-B9E118763939}" type="presOf" srcId="{9879771D-8D22-4B6A-9118-39550015ADFA}" destId="{9EA5A51B-7475-4168-9C3B-CB080A9D542B}" srcOrd="0" destOrd="0" presId="urn:microsoft.com/office/officeart/2005/8/layout/vList2"/>
    <dgm:cxn modelId="{B93CA576-4379-4593-88D5-A116249AB696}" srcId="{33F446DE-0FF9-4770-B5B0-CBFF23F2D6C8}" destId="{9879771D-8D22-4B6A-9118-39550015ADFA}" srcOrd="7" destOrd="0" parTransId="{E97E4B69-644D-4FE2-B849-96655FDB2944}" sibTransId="{6A00F83D-38E9-43F4-BBE7-A6E23334F94E}"/>
    <dgm:cxn modelId="{B21335CB-1C28-46B4-A510-F5B8CA317848}" type="presOf" srcId="{31F5A626-5ABC-451A-BD9E-D1893ACFFCBB}" destId="{30E13A49-3254-42F5-8763-7583834AA164}" srcOrd="0" destOrd="0" presId="urn:microsoft.com/office/officeart/2005/8/layout/vList2"/>
    <dgm:cxn modelId="{87878C6B-5822-499E-88CF-073F9AF3CD7F}" srcId="{33F446DE-0FF9-4770-B5B0-CBFF23F2D6C8}" destId="{30605263-BE7F-4DED-BDD7-063B563A082B}" srcOrd="3" destOrd="0" parTransId="{822F9445-082F-4F6D-B193-B0FF55BC25BE}" sibTransId="{4A8B70DD-C53D-4FB0-A622-2F16C6AE60BB}"/>
    <dgm:cxn modelId="{6DEE9630-D6E5-47CC-AED6-CB1D5305C52A}" type="presOf" srcId="{33F446DE-0FF9-4770-B5B0-CBFF23F2D6C8}" destId="{8B27BF05-D255-40FE-B597-E71497835785}" srcOrd="0" destOrd="0" presId="urn:microsoft.com/office/officeart/2005/8/layout/vList2"/>
    <dgm:cxn modelId="{A2FC6C18-AE56-4CFB-80B0-FF576E41909E}" srcId="{33F446DE-0FF9-4770-B5B0-CBFF23F2D6C8}" destId="{580016F7-5EE7-40CE-869C-02D6E66E3545}" srcOrd="1" destOrd="0" parTransId="{CF086DB7-D4ED-484C-8909-C42E7F4F1F64}" sibTransId="{C878FD7F-86B0-4B2C-ABFE-D091CF8151D3}"/>
    <dgm:cxn modelId="{F6A8B219-9642-4C4B-AA4E-F5518A7CE4BB}" srcId="{33F446DE-0FF9-4770-B5B0-CBFF23F2D6C8}" destId="{2BC269A3-C2B1-494B-8E33-ADBC6E8E4345}" srcOrd="5" destOrd="0" parTransId="{E9615A02-DD72-451E-ACC2-EEB4ED2A9B69}" sibTransId="{9ADE9B78-A25B-45D0-91C0-AA7C6A54B80C}"/>
    <dgm:cxn modelId="{DE224C1D-A2D8-4977-BFA5-F1720DFEE671}" srcId="{33F446DE-0FF9-4770-B5B0-CBFF23F2D6C8}" destId="{31F5A626-5ABC-451A-BD9E-D1893ACFFCBB}" srcOrd="4" destOrd="0" parTransId="{4BA26E8A-D4FC-438E-AE6D-1FF5E535F754}" sibTransId="{D691BF16-A9BA-4F60-AB2F-1A078D42116E}"/>
    <dgm:cxn modelId="{03BD5D2A-1A64-4398-A640-63C9F88B16AB}" srcId="{33F446DE-0FF9-4770-B5B0-CBFF23F2D6C8}" destId="{0872BE58-771E-4B63-831E-876AD1D896D8}" srcOrd="0" destOrd="0" parTransId="{B01925D0-0A73-4518-92DE-5839FD78E2D8}" sibTransId="{2899B8ED-E12B-4148-AAD7-EF97E67582D2}"/>
    <dgm:cxn modelId="{2ECFB9A3-AFA4-4D8E-A199-4A88F67BEB7C}" type="presOf" srcId="{BA2A69AA-5E80-4268-A5CF-67FD3EDEEF17}" destId="{2672E95D-637C-4839-82FE-C28D4A20E934}" srcOrd="0" destOrd="0" presId="urn:microsoft.com/office/officeart/2005/8/layout/vList2"/>
    <dgm:cxn modelId="{C3A7CBD7-2936-4E2C-9406-1F08F6AEA28A}" type="presParOf" srcId="{8B27BF05-D255-40FE-B597-E71497835785}" destId="{3FF3BE85-3BEA-4637-B93A-7639B05BA257}" srcOrd="0" destOrd="0" presId="urn:microsoft.com/office/officeart/2005/8/layout/vList2"/>
    <dgm:cxn modelId="{7D21C1A7-83A5-4FDF-AEB3-AA959870EC26}" type="presParOf" srcId="{8B27BF05-D255-40FE-B597-E71497835785}" destId="{B1551842-0002-4DC5-9C3F-924299DC849B}" srcOrd="1" destOrd="0" presId="urn:microsoft.com/office/officeart/2005/8/layout/vList2"/>
    <dgm:cxn modelId="{95C3EE16-1387-4E1F-A45F-20AF7D6C635F}" type="presParOf" srcId="{8B27BF05-D255-40FE-B597-E71497835785}" destId="{8B6295CF-0EA5-4CA3-81B6-0628474C0742}" srcOrd="2" destOrd="0" presId="urn:microsoft.com/office/officeart/2005/8/layout/vList2"/>
    <dgm:cxn modelId="{C4245AB4-2381-409C-BEC1-E9E61AF3367D}" type="presParOf" srcId="{8B27BF05-D255-40FE-B597-E71497835785}" destId="{C27B0D04-4FC3-4BD7-8781-CEA699300301}" srcOrd="3" destOrd="0" presId="urn:microsoft.com/office/officeart/2005/8/layout/vList2"/>
    <dgm:cxn modelId="{9DB2C11B-3EC5-4199-8386-F194B3287E3C}" type="presParOf" srcId="{8B27BF05-D255-40FE-B597-E71497835785}" destId="{2672E95D-637C-4839-82FE-C28D4A20E934}" srcOrd="4" destOrd="0" presId="urn:microsoft.com/office/officeart/2005/8/layout/vList2"/>
    <dgm:cxn modelId="{BEDD2948-08FE-49E1-89C0-3780B1927691}" type="presParOf" srcId="{8B27BF05-D255-40FE-B597-E71497835785}" destId="{9998E3FA-9C59-47AB-87EA-3597055DB5CB}" srcOrd="5" destOrd="0" presId="urn:microsoft.com/office/officeart/2005/8/layout/vList2"/>
    <dgm:cxn modelId="{94D452A4-999F-46AF-AE03-B3CA9AC4F2B0}" type="presParOf" srcId="{8B27BF05-D255-40FE-B597-E71497835785}" destId="{42511C2A-133C-4F56-8D4A-817EC3D3766E}" srcOrd="6" destOrd="0" presId="urn:microsoft.com/office/officeart/2005/8/layout/vList2"/>
    <dgm:cxn modelId="{CED89C39-35C3-4626-B822-4FDD0B9FEFF6}" type="presParOf" srcId="{8B27BF05-D255-40FE-B597-E71497835785}" destId="{6496D105-5CCC-402A-8723-255AA7F7F776}" srcOrd="7" destOrd="0" presId="urn:microsoft.com/office/officeart/2005/8/layout/vList2"/>
    <dgm:cxn modelId="{3065437F-E4E5-469B-A0E3-446E4CD54908}" type="presParOf" srcId="{8B27BF05-D255-40FE-B597-E71497835785}" destId="{30E13A49-3254-42F5-8763-7583834AA164}" srcOrd="8" destOrd="0" presId="urn:microsoft.com/office/officeart/2005/8/layout/vList2"/>
    <dgm:cxn modelId="{4548FDA8-CE2A-49ED-9DB1-3233DE1DF4E3}" type="presParOf" srcId="{8B27BF05-D255-40FE-B597-E71497835785}" destId="{42FE3A44-9C1D-4C9D-A194-D40EC3EFC47B}" srcOrd="9" destOrd="0" presId="urn:microsoft.com/office/officeart/2005/8/layout/vList2"/>
    <dgm:cxn modelId="{25DBBF6C-F6C1-4E68-A2E6-7C57EDA58094}" type="presParOf" srcId="{8B27BF05-D255-40FE-B597-E71497835785}" destId="{F07A00E1-FB39-421B-B11E-A43FED52E4CC}" srcOrd="10" destOrd="0" presId="urn:microsoft.com/office/officeart/2005/8/layout/vList2"/>
    <dgm:cxn modelId="{952F69FE-44A2-4300-807F-2B056F721309}" type="presParOf" srcId="{8B27BF05-D255-40FE-B597-E71497835785}" destId="{9C1A00F6-A704-41BC-9D16-AD3B2E32079E}" srcOrd="11" destOrd="0" presId="urn:microsoft.com/office/officeart/2005/8/layout/vList2"/>
    <dgm:cxn modelId="{26ED8C2E-0702-4290-8402-4BE794FD4E8E}" type="presParOf" srcId="{8B27BF05-D255-40FE-B597-E71497835785}" destId="{4A4CC889-4197-492B-99EC-00ACE6BD59F2}" srcOrd="12" destOrd="0" presId="urn:microsoft.com/office/officeart/2005/8/layout/vList2"/>
    <dgm:cxn modelId="{4A23A55A-D258-424C-95C7-EA98CF266FC2}" type="presParOf" srcId="{8B27BF05-D255-40FE-B597-E71497835785}" destId="{0DFE0971-85AF-48B1-A7E8-E5D45A9D5410}" srcOrd="13" destOrd="0" presId="urn:microsoft.com/office/officeart/2005/8/layout/vList2"/>
    <dgm:cxn modelId="{0AA020BA-2734-42D0-A7FD-D201D30BC356}" type="presParOf" srcId="{8B27BF05-D255-40FE-B597-E71497835785}" destId="{9EA5A51B-7475-4168-9C3B-CB080A9D542B}" srcOrd="14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14B573-5B36-4FAA-A449-1E641A59E8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35EB9562-1E9D-4C3B-9636-E1F53A815ED6}">
      <dgm:prSet/>
      <dgm:spPr/>
      <dgm:t>
        <a:bodyPr/>
        <a:lstStyle/>
        <a:p>
          <a:pPr rtl="0"/>
          <a:r>
            <a:rPr lang="th-TH" dirty="0" smtClean="0"/>
            <a:t>จำนวนถังขยะ × น้ำหนักต่อถัง </a:t>
          </a:r>
          <a:endParaRPr lang="th-TH" dirty="0"/>
        </a:p>
      </dgm:t>
    </dgm:pt>
    <dgm:pt modelId="{BC678733-7BD7-4905-9152-B42CBD0168DF}" type="parTrans" cxnId="{B080B3BC-29B2-42E9-91B1-B9D0DD684F23}">
      <dgm:prSet/>
      <dgm:spPr/>
      <dgm:t>
        <a:bodyPr/>
        <a:lstStyle/>
        <a:p>
          <a:endParaRPr lang="th-TH"/>
        </a:p>
      </dgm:t>
    </dgm:pt>
    <dgm:pt modelId="{859A4D41-29F6-48D6-9C0B-C6A10DF29FF2}" type="sibTrans" cxnId="{B080B3BC-29B2-42E9-91B1-B9D0DD684F23}">
      <dgm:prSet/>
      <dgm:spPr/>
      <dgm:t>
        <a:bodyPr/>
        <a:lstStyle/>
        <a:p>
          <a:endParaRPr lang="th-TH"/>
        </a:p>
      </dgm:t>
    </dgm:pt>
    <dgm:pt modelId="{107E43D7-BB04-4B2B-9D95-A7A3719D3D33}" type="pres">
      <dgm:prSet presAssocID="{9114B573-5B36-4FAA-A449-1E641A59E8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777FA3D-329A-437B-AD77-031BB011895F}" type="pres">
      <dgm:prSet presAssocID="{35EB9562-1E9D-4C3B-9636-E1F53A815ED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A21C9C4-8FF8-4FA5-870A-0FC94878E2E4}" type="presOf" srcId="{35EB9562-1E9D-4C3B-9636-E1F53A815ED6}" destId="{6777FA3D-329A-437B-AD77-031BB011895F}" srcOrd="0" destOrd="0" presId="urn:microsoft.com/office/officeart/2005/8/layout/vList2"/>
    <dgm:cxn modelId="{37A72967-5318-4A6D-9F62-507DECAC8C4D}" type="presOf" srcId="{9114B573-5B36-4FAA-A449-1E641A59E813}" destId="{107E43D7-BB04-4B2B-9D95-A7A3719D3D33}" srcOrd="0" destOrd="0" presId="urn:microsoft.com/office/officeart/2005/8/layout/vList2"/>
    <dgm:cxn modelId="{B080B3BC-29B2-42E9-91B1-B9D0DD684F23}" srcId="{9114B573-5B36-4FAA-A449-1E641A59E813}" destId="{35EB9562-1E9D-4C3B-9636-E1F53A815ED6}" srcOrd="0" destOrd="0" parTransId="{BC678733-7BD7-4905-9152-B42CBD0168DF}" sibTransId="{859A4D41-29F6-48D6-9C0B-C6A10DF29FF2}"/>
    <dgm:cxn modelId="{A92A3528-7C41-49C2-8534-55034B4C7C3F}" type="presParOf" srcId="{107E43D7-BB04-4B2B-9D95-A7A3719D3D33}" destId="{6777FA3D-329A-437B-AD77-031BB011895F}" srcOrd="0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B3A215-59C3-4FBC-BF3C-89F3B59F044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20741AE-0C59-479F-8E00-4B8CA3155DFB}">
      <dgm:prSet phldrT="[ข้อความ]"/>
      <dgm:spPr/>
      <dgm:t>
        <a:bodyPr/>
        <a:lstStyle/>
        <a:p>
          <a:r>
            <a:rPr lang="th-TH" dirty="0" smtClean="0"/>
            <a:t>รพ.</a:t>
          </a:r>
          <a:endParaRPr lang="th-TH" dirty="0"/>
        </a:p>
      </dgm:t>
    </dgm:pt>
    <dgm:pt modelId="{46580D05-0023-4DB8-85E8-D58DEA247630}" type="parTrans" cxnId="{D1ADA741-00DF-4CA0-BD91-CD1E4CF72540}">
      <dgm:prSet/>
      <dgm:spPr/>
      <dgm:t>
        <a:bodyPr/>
        <a:lstStyle/>
        <a:p>
          <a:endParaRPr lang="th-TH"/>
        </a:p>
      </dgm:t>
    </dgm:pt>
    <dgm:pt modelId="{6469029C-A8F8-4636-BAD0-8E941727CB1D}" type="sibTrans" cxnId="{D1ADA741-00DF-4CA0-BD91-CD1E4CF72540}">
      <dgm:prSet/>
      <dgm:spPr/>
      <dgm:t>
        <a:bodyPr/>
        <a:lstStyle/>
        <a:p>
          <a:endParaRPr lang="th-TH"/>
        </a:p>
      </dgm:t>
    </dgm:pt>
    <dgm:pt modelId="{30004B9E-AE1C-41AA-B273-F30AA911679A}">
      <dgm:prSet phldrT="[ข้อความ]"/>
      <dgm:spPr/>
      <dgm:t>
        <a:bodyPr/>
        <a:lstStyle/>
        <a:p>
          <a:r>
            <a:rPr lang="th-TH" dirty="0" smtClean="0"/>
            <a:t>รวม</a:t>
          </a:r>
          <a:endParaRPr lang="th-TH" dirty="0"/>
        </a:p>
      </dgm:t>
    </dgm:pt>
    <dgm:pt modelId="{9CEC2829-9C0A-45C0-9DD0-0B3D19976FBA}" type="parTrans" cxnId="{FC8C262D-BCD9-467A-9326-F1672EB9C1BE}">
      <dgm:prSet/>
      <dgm:spPr/>
      <dgm:t>
        <a:bodyPr/>
        <a:lstStyle/>
        <a:p>
          <a:endParaRPr lang="th-TH"/>
        </a:p>
      </dgm:t>
    </dgm:pt>
    <dgm:pt modelId="{7611671E-D012-4DAF-9D6E-B4046E8D393F}" type="sibTrans" cxnId="{FC8C262D-BCD9-467A-9326-F1672EB9C1BE}">
      <dgm:prSet/>
      <dgm:spPr/>
      <dgm:t>
        <a:bodyPr/>
        <a:lstStyle/>
        <a:p>
          <a:endParaRPr lang="th-TH"/>
        </a:p>
      </dgm:t>
    </dgm:pt>
    <dgm:pt modelId="{7DDAC1C5-9632-44DF-9780-CE6069E657ED}">
      <dgm:prSet phldrT="[ข้อความ]"/>
      <dgm:spPr/>
      <dgm:t>
        <a:bodyPr/>
        <a:lstStyle/>
        <a:p>
          <a:r>
            <a:rPr lang="th-TH" dirty="0" smtClean="0"/>
            <a:t>แยก</a:t>
          </a:r>
          <a:endParaRPr lang="th-TH" dirty="0"/>
        </a:p>
      </dgm:t>
    </dgm:pt>
    <dgm:pt modelId="{152FB42D-FF4C-4E99-B842-76C833B4D14E}" type="parTrans" cxnId="{0BD89034-17D2-4277-A2A2-7D29F9256036}">
      <dgm:prSet/>
      <dgm:spPr/>
      <dgm:t>
        <a:bodyPr/>
        <a:lstStyle/>
        <a:p>
          <a:endParaRPr lang="th-TH"/>
        </a:p>
      </dgm:t>
    </dgm:pt>
    <dgm:pt modelId="{971A961F-8C65-4E4C-8FB2-E8B76645371C}" type="sibTrans" cxnId="{0BD89034-17D2-4277-A2A2-7D29F9256036}">
      <dgm:prSet/>
      <dgm:spPr/>
      <dgm:t>
        <a:bodyPr/>
        <a:lstStyle/>
        <a:p>
          <a:endParaRPr lang="th-TH"/>
        </a:p>
      </dgm:t>
    </dgm:pt>
    <dgm:pt modelId="{91954D5D-0365-4EA4-A7AB-EEB94C812E0E}">
      <dgm:prSet phldrT="[ข้อความ]"/>
      <dgm:spPr/>
      <dgm:t>
        <a:bodyPr/>
        <a:lstStyle/>
        <a:p>
          <a:r>
            <a:rPr lang="th-TH" dirty="0" smtClean="0"/>
            <a:t>รพ.สต./สอ.</a:t>
          </a:r>
          <a:endParaRPr lang="th-TH" dirty="0"/>
        </a:p>
      </dgm:t>
    </dgm:pt>
    <dgm:pt modelId="{2BD6766B-F09F-4C19-9A6D-3613967CDFB0}" type="parTrans" cxnId="{263939C6-030D-4310-8875-500652C4A35C}">
      <dgm:prSet/>
      <dgm:spPr/>
      <dgm:t>
        <a:bodyPr/>
        <a:lstStyle/>
        <a:p>
          <a:endParaRPr lang="th-TH"/>
        </a:p>
      </dgm:t>
    </dgm:pt>
    <dgm:pt modelId="{902D9655-6301-46B8-B2EC-E4D64E089B7E}" type="sibTrans" cxnId="{263939C6-030D-4310-8875-500652C4A35C}">
      <dgm:prSet/>
      <dgm:spPr/>
      <dgm:t>
        <a:bodyPr/>
        <a:lstStyle/>
        <a:p>
          <a:endParaRPr lang="th-TH"/>
        </a:p>
      </dgm:t>
    </dgm:pt>
    <dgm:pt modelId="{3C0C7331-15E2-49C5-9019-70469B2965A5}">
      <dgm:prSet phldrT="[ข้อความ]"/>
      <dgm:spPr/>
      <dgm:t>
        <a:bodyPr/>
        <a:lstStyle/>
        <a:p>
          <a:r>
            <a:rPr lang="th-TH" dirty="0" smtClean="0"/>
            <a:t>แยก</a:t>
          </a:r>
          <a:endParaRPr lang="th-TH" dirty="0"/>
        </a:p>
      </dgm:t>
    </dgm:pt>
    <dgm:pt modelId="{3539E15A-861F-4B4A-B1F5-E0CB08E51841}" type="parTrans" cxnId="{E4F57441-B242-4472-91CB-FE4F05294468}">
      <dgm:prSet/>
      <dgm:spPr/>
      <dgm:t>
        <a:bodyPr/>
        <a:lstStyle/>
        <a:p>
          <a:endParaRPr lang="th-TH"/>
        </a:p>
      </dgm:t>
    </dgm:pt>
    <dgm:pt modelId="{6F9895B8-97B0-4FEB-8AA7-615C1E9A20A2}" type="sibTrans" cxnId="{E4F57441-B242-4472-91CB-FE4F05294468}">
      <dgm:prSet/>
      <dgm:spPr/>
      <dgm:t>
        <a:bodyPr/>
        <a:lstStyle/>
        <a:p>
          <a:endParaRPr lang="th-TH"/>
        </a:p>
      </dgm:t>
    </dgm:pt>
    <dgm:pt modelId="{F05D74AF-56CE-47D2-B7F1-527C87FE59AA}" type="pres">
      <dgm:prSet presAssocID="{1CB3A215-59C3-4FBC-BF3C-89F3B59F04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2FBD251-2516-45E9-9EBE-3EE5D07E3FB2}" type="pres">
      <dgm:prSet presAssocID="{720741AE-0C59-479F-8E00-4B8CA3155DFB}" presName="composite" presStyleCnt="0"/>
      <dgm:spPr/>
    </dgm:pt>
    <dgm:pt modelId="{C572C99D-A4BC-4239-A5DC-3C7226C04924}" type="pres">
      <dgm:prSet presAssocID="{720741AE-0C59-479F-8E00-4B8CA3155DF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689D0B1-C998-4217-8C2C-6E82E9D5C9D1}" type="pres">
      <dgm:prSet presAssocID="{720741AE-0C59-479F-8E00-4B8CA3155DF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57C636A-F963-49B9-BCD4-7934148CED28}" type="pres">
      <dgm:prSet presAssocID="{6469029C-A8F8-4636-BAD0-8E941727CB1D}" presName="space" presStyleCnt="0"/>
      <dgm:spPr/>
    </dgm:pt>
    <dgm:pt modelId="{D1CD9B42-3074-4B90-8E36-581611B71B67}" type="pres">
      <dgm:prSet presAssocID="{91954D5D-0365-4EA4-A7AB-EEB94C812E0E}" presName="composite" presStyleCnt="0"/>
      <dgm:spPr/>
    </dgm:pt>
    <dgm:pt modelId="{1066A6CC-6D77-4F11-BB78-D9446B080BEC}" type="pres">
      <dgm:prSet presAssocID="{91954D5D-0365-4EA4-A7AB-EEB94C812E0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808ABF5-E63E-4B92-B289-030A22E467C9}" type="pres">
      <dgm:prSet presAssocID="{91954D5D-0365-4EA4-A7AB-EEB94C812E0E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5244E40C-16CF-46F2-BB55-48D591964607}" type="presOf" srcId="{30004B9E-AE1C-41AA-B273-F30AA911679A}" destId="{2689D0B1-C998-4217-8C2C-6E82E9D5C9D1}" srcOrd="0" destOrd="0" presId="urn:microsoft.com/office/officeart/2005/8/layout/hList1"/>
    <dgm:cxn modelId="{FC1ECAD6-9E2C-4810-8EB7-02622AB1A90E}" type="presOf" srcId="{1CB3A215-59C3-4FBC-BF3C-89F3B59F044A}" destId="{F05D74AF-56CE-47D2-B7F1-527C87FE59AA}" srcOrd="0" destOrd="0" presId="urn:microsoft.com/office/officeart/2005/8/layout/hList1"/>
    <dgm:cxn modelId="{28334AF6-CE16-4FD2-95B5-8E897ADE94D7}" type="presOf" srcId="{91954D5D-0365-4EA4-A7AB-EEB94C812E0E}" destId="{1066A6CC-6D77-4F11-BB78-D9446B080BEC}" srcOrd="0" destOrd="0" presId="urn:microsoft.com/office/officeart/2005/8/layout/hList1"/>
    <dgm:cxn modelId="{FFDDCC8B-830C-4FFF-920A-13BC31B580FA}" type="presOf" srcId="{3C0C7331-15E2-49C5-9019-70469B2965A5}" destId="{4808ABF5-E63E-4B92-B289-030A22E467C9}" srcOrd="0" destOrd="0" presId="urn:microsoft.com/office/officeart/2005/8/layout/hList1"/>
    <dgm:cxn modelId="{0BD89034-17D2-4277-A2A2-7D29F9256036}" srcId="{720741AE-0C59-479F-8E00-4B8CA3155DFB}" destId="{7DDAC1C5-9632-44DF-9780-CE6069E657ED}" srcOrd="1" destOrd="0" parTransId="{152FB42D-FF4C-4E99-B842-76C833B4D14E}" sibTransId="{971A961F-8C65-4E4C-8FB2-E8B76645371C}"/>
    <dgm:cxn modelId="{E4F57441-B242-4472-91CB-FE4F05294468}" srcId="{91954D5D-0365-4EA4-A7AB-EEB94C812E0E}" destId="{3C0C7331-15E2-49C5-9019-70469B2965A5}" srcOrd="0" destOrd="0" parTransId="{3539E15A-861F-4B4A-B1F5-E0CB08E51841}" sibTransId="{6F9895B8-97B0-4FEB-8AA7-615C1E9A20A2}"/>
    <dgm:cxn modelId="{FC8C262D-BCD9-467A-9326-F1672EB9C1BE}" srcId="{720741AE-0C59-479F-8E00-4B8CA3155DFB}" destId="{30004B9E-AE1C-41AA-B273-F30AA911679A}" srcOrd="0" destOrd="0" parTransId="{9CEC2829-9C0A-45C0-9DD0-0B3D19976FBA}" sibTransId="{7611671E-D012-4DAF-9D6E-B4046E8D393F}"/>
    <dgm:cxn modelId="{B470EE38-C703-4858-9FFC-D4F324158A10}" type="presOf" srcId="{720741AE-0C59-479F-8E00-4B8CA3155DFB}" destId="{C572C99D-A4BC-4239-A5DC-3C7226C04924}" srcOrd="0" destOrd="0" presId="urn:microsoft.com/office/officeart/2005/8/layout/hList1"/>
    <dgm:cxn modelId="{D1ADA741-00DF-4CA0-BD91-CD1E4CF72540}" srcId="{1CB3A215-59C3-4FBC-BF3C-89F3B59F044A}" destId="{720741AE-0C59-479F-8E00-4B8CA3155DFB}" srcOrd="0" destOrd="0" parTransId="{46580D05-0023-4DB8-85E8-D58DEA247630}" sibTransId="{6469029C-A8F8-4636-BAD0-8E941727CB1D}"/>
    <dgm:cxn modelId="{44956BCB-2DF6-404A-B0E0-DE42DEAB17C0}" type="presOf" srcId="{7DDAC1C5-9632-44DF-9780-CE6069E657ED}" destId="{2689D0B1-C998-4217-8C2C-6E82E9D5C9D1}" srcOrd="0" destOrd="1" presId="urn:microsoft.com/office/officeart/2005/8/layout/hList1"/>
    <dgm:cxn modelId="{263939C6-030D-4310-8875-500652C4A35C}" srcId="{1CB3A215-59C3-4FBC-BF3C-89F3B59F044A}" destId="{91954D5D-0365-4EA4-A7AB-EEB94C812E0E}" srcOrd="1" destOrd="0" parTransId="{2BD6766B-F09F-4C19-9A6D-3613967CDFB0}" sibTransId="{902D9655-6301-46B8-B2EC-E4D64E089B7E}"/>
    <dgm:cxn modelId="{DA0E4244-CEB7-4F29-B7D3-41555449BBD5}" type="presParOf" srcId="{F05D74AF-56CE-47D2-B7F1-527C87FE59AA}" destId="{C2FBD251-2516-45E9-9EBE-3EE5D07E3FB2}" srcOrd="0" destOrd="0" presId="urn:microsoft.com/office/officeart/2005/8/layout/hList1"/>
    <dgm:cxn modelId="{3925E2BC-15DD-4D17-B468-5A5E8A3F43D3}" type="presParOf" srcId="{C2FBD251-2516-45E9-9EBE-3EE5D07E3FB2}" destId="{C572C99D-A4BC-4239-A5DC-3C7226C04924}" srcOrd="0" destOrd="0" presId="urn:microsoft.com/office/officeart/2005/8/layout/hList1"/>
    <dgm:cxn modelId="{1228BB54-30AD-4FCA-A113-013F30F40092}" type="presParOf" srcId="{C2FBD251-2516-45E9-9EBE-3EE5D07E3FB2}" destId="{2689D0B1-C998-4217-8C2C-6E82E9D5C9D1}" srcOrd="1" destOrd="0" presId="urn:microsoft.com/office/officeart/2005/8/layout/hList1"/>
    <dgm:cxn modelId="{290B4AD4-0C61-410D-BB69-0D636F8E1659}" type="presParOf" srcId="{F05D74AF-56CE-47D2-B7F1-527C87FE59AA}" destId="{057C636A-F963-49B9-BCD4-7934148CED28}" srcOrd="1" destOrd="0" presId="urn:microsoft.com/office/officeart/2005/8/layout/hList1"/>
    <dgm:cxn modelId="{7063B3CA-9E5D-4D13-88EC-DAD02F4A734F}" type="presParOf" srcId="{F05D74AF-56CE-47D2-B7F1-527C87FE59AA}" destId="{D1CD9B42-3074-4B90-8E36-581611B71B67}" srcOrd="2" destOrd="0" presId="urn:microsoft.com/office/officeart/2005/8/layout/hList1"/>
    <dgm:cxn modelId="{2EA330D3-813C-4A96-8082-77C1F20C9497}" type="presParOf" srcId="{D1CD9B42-3074-4B90-8E36-581611B71B67}" destId="{1066A6CC-6D77-4F11-BB78-D9446B080BEC}" srcOrd="0" destOrd="0" presId="urn:microsoft.com/office/officeart/2005/8/layout/hList1"/>
    <dgm:cxn modelId="{13BF191F-178F-4522-B70B-06EA837054BB}" type="presParOf" srcId="{D1CD9B42-3074-4B90-8E36-581611B71B67}" destId="{4808ABF5-E63E-4B92-B289-030A22E467C9}" srcOrd="1" destOrd="0" presId="urn:microsoft.com/office/officeart/2005/8/layout/h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A722D1-54AA-4DFD-B6D6-7A6E514392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F150FB74-57A4-4B42-8999-77C8B7A4F038}">
      <dgm:prSet/>
      <dgm:spPr/>
      <dgm:t>
        <a:bodyPr/>
        <a:lstStyle/>
        <a:p>
          <a:pPr rtl="0"/>
          <a:r>
            <a:rPr lang="en-US" dirty="0" smtClean="0"/>
            <a:t>BOD </a:t>
          </a:r>
          <a:r>
            <a:rPr lang="th-TH" dirty="0" smtClean="0"/>
            <a:t>น้ำทิ้ง ไม่สามารถใช้ได้</a:t>
          </a:r>
          <a:endParaRPr lang="th-TH" dirty="0"/>
        </a:p>
      </dgm:t>
    </dgm:pt>
    <dgm:pt modelId="{896E4638-3A7E-4432-A42A-BDBE8712D209}" type="parTrans" cxnId="{A5EEA093-D58F-427C-A3F9-C55F6803B892}">
      <dgm:prSet/>
      <dgm:spPr/>
      <dgm:t>
        <a:bodyPr/>
        <a:lstStyle/>
        <a:p>
          <a:endParaRPr lang="th-TH"/>
        </a:p>
      </dgm:t>
    </dgm:pt>
    <dgm:pt modelId="{4D9FBB18-1D43-4CF4-A2AB-98FBB3D47283}" type="sibTrans" cxnId="{A5EEA093-D58F-427C-A3F9-C55F6803B892}">
      <dgm:prSet/>
      <dgm:spPr/>
      <dgm:t>
        <a:bodyPr/>
        <a:lstStyle/>
        <a:p>
          <a:endParaRPr lang="th-TH"/>
        </a:p>
      </dgm:t>
    </dgm:pt>
    <dgm:pt modelId="{677710CC-62B8-41C7-A87F-A831E9B56D78}">
      <dgm:prSet/>
      <dgm:spPr/>
      <dgm:t>
        <a:bodyPr/>
        <a:lstStyle/>
        <a:p>
          <a:pPr rtl="0"/>
          <a:r>
            <a:rPr lang="th-TH" dirty="0" smtClean="0"/>
            <a:t>มีค่าไม่ควรต่ำกว่า 20 มิลลิกรัมต่อลิตร</a:t>
          </a:r>
          <a:endParaRPr lang="th-TH" dirty="0"/>
        </a:p>
      </dgm:t>
    </dgm:pt>
    <dgm:pt modelId="{783C0E30-DEB1-4329-B7CB-07795DED37A4}" type="parTrans" cxnId="{2B40BCA0-0E9F-4CDA-9A44-57FE1233DAD4}">
      <dgm:prSet/>
      <dgm:spPr/>
      <dgm:t>
        <a:bodyPr/>
        <a:lstStyle/>
        <a:p>
          <a:endParaRPr lang="th-TH"/>
        </a:p>
      </dgm:t>
    </dgm:pt>
    <dgm:pt modelId="{035FDBFB-25CE-4EA3-9490-76F73C1DAF91}" type="sibTrans" cxnId="{2B40BCA0-0E9F-4CDA-9A44-57FE1233DAD4}">
      <dgm:prSet/>
      <dgm:spPr/>
      <dgm:t>
        <a:bodyPr/>
        <a:lstStyle/>
        <a:p>
          <a:endParaRPr lang="th-TH"/>
        </a:p>
      </dgm:t>
    </dgm:pt>
    <dgm:pt modelId="{F626140A-815C-44E7-A627-7C288E7F43E8}">
      <dgm:prSet/>
      <dgm:spPr/>
      <dgm:t>
        <a:bodyPr/>
        <a:lstStyle/>
        <a:p>
          <a:pPr rtl="0"/>
          <a:r>
            <a:rPr lang="th-TH" dirty="0" smtClean="0"/>
            <a:t>ส่งตรวจตัวอย่างละประมาณ 500 บาท</a:t>
          </a:r>
          <a:endParaRPr lang="th-TH" dirty="0"/>
        </a:p>
      </dgm:t>
    </dgm:pt>
    <dgm:pt modelId="{798F6B00-D4DB-4D9F-AED4-882E3F5B4C3C}" type="parTrans" cxnId="{7DD857E3-6FBA-4CDE-B766-A0170C151819}">
      <dgm:prSet/>
      <dgm:spPr/>
      <dgm:t>
        <a:bodyPr/>
        <a:lstStyle/>
        <a:p>
          <a:endParaRPr lang="th-TH"/>
        </a:p>
      </dgm:t>
    </dgm:pt>
    <dgm:pt modelId="{080ECB2F-4801-4A67-883A-CF30726A7A77}" type="sibTrans" cxnId="{7DD857E3-6FBA-4CDE-B766-A0170C151819}">
      <dgm:prSet/>
      <dgm:spPr/>
      <dgm:t>
        <a:bodyPr/>
        <a:lstStyle/>
        <a:p>
          <a:endParaRPr lang="th-TH"/>
        </a:p>
      </dgm:t>
    </dgm:pt>
    <dgm:pt modelId="{093381DA-15AD-4D3E-9C37-10B239A402A5}">
      <dgm:prSet/>
      <dgm:spPr/>
      <dgm:t>
        <a:bodyPr/>
        <a:lstStyle/>
        <a:p>
          <a:pPr rtl="0"/>
          <a:r>
            <a:rPr lang="th-TH" dirty="0" smtClean="0"/>
            <a:t>ใช้แทนค่าของเดือนใกล้เคียงได้</a:t>
          </a:r>
          <a:endParaRPr lang="th-TH" dirty="0"/>
        </a:p>
      </dgm:t>
    </dgm:pt>
    <dgm:pt modelId="{3DFB1F5A-1212-433E-BE4A-5A6B8062AB32}" type="parTrans" cxnId="{8AB95943-42A3-4302-9ED1-474A7315DFE1}">
      <dgm:prSet/>
      <dgm:spPr/>
      <dgm:t>
        <a:bodyPr/>
        <a:lstStyle/>
        <a:p>
          <a:endParaRPr lang="th-TH"/>
        </a:p>
      </dgm:t>
    </dgm:pt>
    <dgm:pt modelId="{1524B7DF-99BB-416A-A58D-3C6BB863202D}" type="sibTrans" cxnId="{8AB95943-42A3-4302-9ED1-474A7315DFE1}">
      <dgm:prSet/>
      <dgm:spPr/>
      <dgm:t>
        <a:bodyPr/>
        <a:lstStyle/>
        <a:p>
          <a:endParaRPr lang="th-TH"/>
        </a:p>
      </dgm:t>
    </dgm:pt>
    <dgm:pt modelId="{82C4F44D-19CD-4CCC-9B8D-4CA752516387}">
      <dgm:prSet/>
      <dgm:spPr/>
      <dgm:t>
        <a:bodyPr/>
        <a:lstStyle/>
        <a:p>
          <a:pPr rtl="0"/>
          <a:r>
            <a:rPr lang="th-TH" dirty="0" smtClean="0"/>
            <a:t>แนะนำให้ตรวจปีละ 3 ครั้ง</a:t>
          </a:r>
          <a:endParaRPr lang="th-TH" dirty="0"/>
        </a:p>
      </dgm:t>
    </dgm:pt>
    <dgm:pt modelId="{DD211C7E-1846-4462-A586-35D1607233BC}" type="parTrans" cxnId="{827B40C5-FD79-4D47-B474-BFF16CD247E0}">
      <dgm:prSet/>
      <dgm:spPr/>
      <dgm:t>
        <a:bodyPr/>
        <a:lstStyle/>
        <a:p>
          <a:endParaRPr lang="th-TH"/>
        </a:p>
      </dgm:t>
    </dgm:pt>
    <dgm:pt modelId="{582B3E12-E7B6-4A3F-A599-93C59919161B}" type="sibTrans" cxnId="{827B40C5-FD79-4D47-B474-BFF16CD247E0}">
      <dgm:prSet/>
      <dgm:spPr/>
      <dgm:t>
        <a:bodyPr/>
        <a:lstStyle/>
        <a:p>
          <a:endParaRPr lang="th-TH"/>
        </a:p>
      </dgm:t>
    </dgm:pt>
    <dgm:pt modelId="{6A5713AF-69CC-4C61-BDEF-5A4322D47D38}" type="pres">
      <dgm:prSet presAssocID="{73A722D1-54AA-4DFD-B6D6-7A6E514392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BA01549-D4DA-462E-99BB-8C90C74B2076}" type="pres">
      <dgm:prSet presAssocID="{F150FB74-57A4-4B42-8999-77C8B7A4F03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D8C422-E4B8-4E3C-ADC7-DE34705C88A0}" type="pres">
      <dgm:prSet presAssocID="{4D9FBB18-1D43-4CF4-A2AB-98FBB3D47283}" presName="sibTrans" presStyleCnt="0"/>
      <dgm:spPr/>
    </dgm:pt>
    <dgm:pt modelId="{C5E03E0F-6700-4FCE-82B2-5F6508BBC730}" type="pres">
      <dgm:prSet presAssocID="{677710CC-62B8-41C7-A87F-A831E9B56D7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4FA7449-27AE-4D75-B301-378FF27F12FA}" type="pres">
      <dgm:prSet presAssocID="{035FDBFB-25CE-4EA3-9490-76F73C1DAF91}" presName="sibTrans" presStyleCnt="0"/>
      <dgm:spPr/>
    </dgm:pt>
    <dgm:pt modelId="{0044AC1D-464E-4BB8-B8FA-F63180AC34A4}" type="pres">
      <dgm:prSet presAssocID="{F626140A-815C-44E7-A627-7C288E7F43E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78C3576-16A8-4548-ADB5-A02196E14A3F}" type="pres">
      <dgm:prSet presAssocID="{080ECB2F-4801-4A67-883A-CF30726A7A77}" presName="sibTrans" presStyleCnt="0"/>
      <dgm:spPr/>
    </dgm:pt>
    <dgm:pt modelId="{1058F63C-E1E1-4DB4-8789-51DAE4232AA5}" type="pres">
      <dgm:prSet presAssocID="{093381DA-15AD-4D3E-9C37-10B239A402A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5C02700-6862-4817-A796-C982A88726AA}" type="pres">
      <dgm:prSet presAssocID="{1524B7DF-99BB-416A-A58D-3C6BB863202D}" presName="sibTrans" presStyleCnt="0"/>
      <dgm:spPr/>
    </dgm:pt>
    <dgm:pt modelId="{1E5E9AD6-3231-45A4-9FBA-2C8AB0825A95}" type="pres">
      <dgm:prSet presAssocID="{82C4F44D-19CD-4CCC-9B8D-4CA75251638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9F8AC13-ACAC-4F5A-A747-863022990B84}" type="presOf" srcId="{093381DA-15AD-4D3E-9C37-10B239A402A5}" destId="{1058F63C-E1E1-4DB4-8789-51DAE4232AA5}" srcOrd="0" destOrd="0" presId="urn:microsoft.com/office/officeart/2005/8/layout/default"/>
    <dgm:cxn modelId="{2B40BCA0-0E9F-4CDA-9A44-57FE1233DAD4}" srcId="{73A722D1-54AA-4DFD-B6D6-7A6E514392F2}" destId="{677710CC-62B8-41C7-A87F-A831E9B56D78}" srcOrd="1" destOrd="0" parTransId="{783C0E30-DEB1-4329-B7CB-07795DED37A4}" sibTransId="{035FDBFB-25CE-4EA3-9490-76F73C1DAF91}"/>
    <dgm:cxn modelId="{A5EEA093-D58F-427C-A3F9-C55F6803B892}" srcId="{73A722D1-54AA-4DFD-B6D6-7A6E514392F2}" destId="{F150FB74-57A4-4B42-8999-77C8B7A4F038}" srcOrd="0" destOrd="0" parTransId="{896E4638-3A7E-4432-A42A-BDBE8712D209}" sibTransId="{4D9FBB18-1D43-4CF4-A2AB-98FBB3D47283}"/>
    <dgm:cxn modelId="{36E9DE2B-87DE-4DBC-9EB3-2CEC46AFFAF9}" type="presOf" srcId="{82C4F44D-19CD-4CCC-9B8D-4CA752516387}" destId="{1E5E9AD6-3231-45A4-9FBA-2C8AB0825A95}" srcOrd="0" destOrd="0" presId="urn:microsoft.com/office/officeart/2005/8/layout/default"/>
    <dgm:cxn modelId="{80762953-9598-4033-BC54-96838EDC401B}" type="presOf" srcId="{677710CC-62B8-41C7-A87F-A831E9B56D78}" destId="{C5E03E0F-6700-4FCE-82B2-5F6508BBC730}" srcOrd="0" destOrd="0" presId="urn:microsoft.com/office/officeart/2005/8/layout/default"/>
    <dgm:cxn modelId="{7DD857E3-6FBA-4CDE-B766-A0170C151819}" srcId="{73A722D1-54AA-4DFD-B6D6-7A6E514392F2}" destId="{F626140A-815C-44E7-A627-7C288E7F43E8}" srcOrd="2" destOrd="0" parTransId="{798F6B00-D4DB-4D9F-AED4-882E3F5B4C3C}" sibTransId="{080ECB2F-4801-4A67-883A-CF30726A7A77}"/>
    <dgm:cxn modelId="{827B40C5-FD79-4D47-B474-BFF16CD247E0}" srcId="{73A722D1-54AA-4DFD-B6D6-7A6E514392F2}" destId="{82C4F44D-19CD-4CCC-9B8D-4CA752516387}" srcOrd="4" destOrd="0" parTransId="{DD211C7E-1846-4462-A586-35D1607233BC}" sibTransId="{582B3E12-E7B6-4A3F-A599-93C59919161B}"/>
    <dgm:cxn modelId="{4B032E95-2912-4C50-AFD2-BB1B60CD1E86}" type="presOf" srcId="{73A722D1-54AA-4DFD-B6D6-7A6E514392F2}" destId="{6A5713AF-69CC-4C61-BDEF-5A4322D47D38}" srcOrd="0" destOrd="0" presId="urn:microsoft.com/office/officeart/2005/8/layout/default"/>
    <dgm:cxn modelId="{42F37167-FF14-45A8-9F39-2C57775F994C}" type="presOf" srcId="{F150FB74-57A4-4B42-8999-77C8B7A4F038}" destId="{1BA01549-D4DA-462E-99BB-8C90C74B2076}" srcOrd="0" destOrd="0" presId="urn:microsoft.com/office/officeart/2005/8/layout/default"/>
    <dgm:cxn modelId="{71C5C8E5-A003-4719-B7B8-C6266C4F4ACB}" type="presOf" srcId="{F626140A-815C-44E7-A627-7C288E7F43E8}" destId="{0044AC1D-464E-4BB8-B8FA-F63180AC34A4}" srcOrd="0" destOrd="0" presId="urn:microsoft.com/office/officeart/2005/8/layout/default"/>
    <dgm:cxn modelId="{8AB95943-42A3-4302-9ED1-474A7315DFE1}" srcId="{73A722D1-54AA-4DFD-B6D6-7A6E514392F2}" destId="{093381DA-15AD-4D3E-9C37-10B239A402A5}" srcOrd="3" destOrd="0" parTransId="{3DFB1F5A-1212-433E-BE4A-5A6B8062AB32}" sibTransId="{1524B7DF-99BB-416A-A58D-3C6BB863202D}"/>
    <dgm:cxn modelId="{5AACE863-F657-4764-A58C-CC28AEBE68A4}" type="presParOf" srcId="{6A5713AF-69CC-4C61-BDEF-5A4322D47D38}" destId="{1BA01549-D4DA-462E-99BB-8C90C74B2076}" srcOrd="0" destOrd="0" presId="urn:microsoft.com/office/officeart/2005/8/layout/default"/>
    <dgm:cxn modelId="{6E64CCBF-3587-43DE-83BB-C12E7A83CCEB}" type="presParOf" srcId="{6A5713AF-69CC-4C61-BDEF-5A4322D47D38}" destId="{9BD8C422-E4B8-4E3C-ADC7-DE34705C88A0}" srcOrd="1" destOrd="0" presId="urn:microsoft.com/office/officeart/2005/8/layout/default"/>
    <dgm:cxn modelId="{7E9A7251-CC04-4FAF-91EF-91795D678861}" type="presParOf" srcId="{6A5713AF-69CC-4C61-BDEF-5A4322D47D38}" destId="{C5E03E0F-6700-4FCE-82B2-5F6508BBC730}" srcOrd="2" destOrd="0" presId="urn:microsoft.com/office/officeart/2005/8/layout/default"/>
    <dgm:cxn modelId="{4841BCF9-15D5-41C1-AEB6-0D7C63FC684D}" type="presParOf" srcId="{6A5713AF-69CC-4C61-BDEF-5A4322D47D38}" destId="{54FA7449-27AE-4D75-B301-378FF27F12FA}" srcOrd="3" destOrd="0" presId="urn:microsoft.com/office/officeart/2005/8/layout/default"/>
    <dgm:cxn modelId="{21349BEA-BFAD-4D2F-8423-31F91AAB56A9}" type="presParOf" srcId="{6A5713AF-69CC-4C61-BDEF-5A4322D47D38}" destId="{0044AC1D-464E-4BB8-B8FA-F63180AC34A4}" srcOrd="4" destOrd="0" presId="urn:microsoft.com/office/officeart/2005/8/layout/default"/>
    <dgm:cxn modelId="{9B9F40B3-71BF-4EDA-8CD1-E86DA96E4A04}" type="presParOf" srcId="{6A5713AF-69CC-4C61-BDEF-5A4322D47D38}" destId="{078C3576-16A8-4548-ADB5-A02196E14A3F}" srcOrd="5" destOrd="0" presId="urn:microsoft.com/office/officeart/2005/8/layout/default"/>
    <dgm:cxn modelId="{DA8A32F7-D472-49F4-A864-F5A58AB99C74}" type="presParOf" srcId="{6A5713AF-69CC-4C61-BDEF-5A4322D47D38}" destId="{1058F63C-E1E1-4DB4-8789-51DAE4232AA5}" srcOrd="6" destOrd="0" presId="urn:microsoft.com/office/officeart/2005/8/layout/default"/>
    <dgm:cxn modelId="{565F2DDE-D350-4EFA-84C3-EA21F188E640}" type="presParOf" srcId="{6A5713AF-69CC-4C61-BDEF-5A4322D47D38}" destId="{45C02700-6862-4817-A796-C982A88726AA}" srcOrd="7" destOrd="0" presId="urn:microsoft.com/office/officeart/2005/8/layout/default"/>
    <dgm:cxn modelId="{0CC31DBB-4533-4DC1-B799-089F3D7AAA09}" type="presParOf" srcId="{6A5713AF-69CC-4C61-BDEF-5A4322D47D38}" destId="{1E5E9AD6-3231-45A4-9FBA-2C8AB0825A95}" srcOrd="8" destOrd="0" presId="urn:microsoft.com/office/officeart/2005/8/layout/defaul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2D3CDD-9AD7-4AD9-BC17-CBB77538390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h-TH"/>
        </a:p>
      </dgm:t>
    </dgm:pt>
    <dgm:pt modelId="{A4D1463E-9EA5-4A25-822B-460D66F5FCED}">
      <dgm:prSet/>
      <dgm:spPr/>
      <dgm:t>
        <a:bodyPr/>
        <a:lstStyle/>
        <a:p>
          <a:pPr rtl="0"/>
          <a:r>
            <a:rPr lang="th-TH" dirty="0" smtClean="0"/>
            <a:t>ถามจากผู้รับผิดชอบ</a:t>
          </a:r>
          <a:endParaRPr lang="th-TH" dirty="0"/>
        </a:p>
      </dgm:t>
    </dgm:pt>
    <dgm:pt modelId="{71F17558-4F97-49A7-8FD6-97D2252D260F}" type="parTrans" cxnId="{ED373FAF-CF1F-4EBD-9155-E4616B7DF0CF}">
      <dgm:prSet/>
      <dgm:spPr/>
      <dgm:t>
        <a:bodyPr/>
        <a:lstStyle/>
        <a:p>
          <a:endParaRPr lang="th-TH"/>
        </a:p>
      </dgm:t>
    </dgm:pt>
    <dgm:pt modelId="{42284A45-D731-49FC-8DC9-46E73CC2715F}" type="sibTrans" cxnId="{ED373FAF-CF1F-4EBD-9155-E4616B7DF0CF}">
      <dgm:prSet/>
      <dgm:spPr/>
      <dgm:t>
        <a:bodyPr/>
        <a:lstStyle/>
        <a:p>
          <a:endParaRPr lang="th-TH"/>
        </a:p>
      </dgm:t>
    </dgm:pt>
    <dgm:pt modelId="{13DD2038-96CA-4B40-8F46-E5E5677C5C60}">
      <dgm:prSet/>
      <dgm:spPr/>
      <dgm:t>
        <a:bodyPr/>
        <a:lstStyle/>
        <a:p>
          <a:pPr rtl="0"/>
          <a:r>
            <a:rPr lang="th-TH" dirty="0" smtClean="0"/>
            <a:t>ร้อยละ 80 ของน้ำประปา</a:t>
          </a:r>
          <a:endParaRPr lang="th-TH" dirty="0"/>
        </a:p>
      </dgm:t>
    </dgm:pt>
    <dgm:pt modelId="{24A8642F-17DA-4275-A16F-7DAF6C58BB20}" type="parTrans" cxnId="{C0B56206-E5AE-428F-8C96-94AD7ECD3B04}">
      <dgm:prSet/>
      <dgm:spPr/>
      <dgm:t>
        <a:bodyPr/>
        <a:lstStyle/>
        <a:p>
          <a:endParaRPr lang="th-TH"/>
        </a:p>
      </dgm:t>
    </dgm:pt>
    <dgm:pt modelId="{AFD25D53-B495-4F02-933B-67A438ADDDDD}" type="sibTrans" cxnId="{C0B56206-E5AE-428F-8C96-94AD7ECD3B04}">
      <dgm:prSet/>
      <dgm:spPr/>
      <dgm:t>
        <a:bodyPr/>
        <a:lstStyle/>
        <a:p>
          <a:endParaRPr lang="th-TH"/>
        </a:p>
      </dgm:t>
    </dgm:pt>
    <dgm:pt modelId="{BC78AB85-A23D-4532-BD00-D8BF9BD1D194}" type="pres">
      <dgm:prSet presAssocID="{632D3CDD-9AD7-4AD9-BC17-CBB7753839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D394B99D-2806-4788-8C41-5CF4CD7698C4}" type="pres">
      <dgm:prSet presAssocID="{A4D1463E-9EA5-4A25-822B-460D66F5FCED}" presName="root" presStyleCnt="0"/>
      <dgm:spPr/>
    </dgm:pt>
    <dgm:pt modelId="{AB1DDA4D-24DF-48BF-9C13-75E48B523A69}" type="pres">
      <dgm:prSet presAssocID="{A4D1463E-9EA5-4A25-822B-460D66F5FCED}" presName="rootComposite" presStyleCnt="0"/>
      <dgm:spPr/>
    </dgm:pt>
    <dgm:pt modelId="{7E8E624C-9A2B-421F-BCB9-F2476AEDAD07}" type="pres">
      <dgm:prSet presAssocID="{A4D1463E-9EA5-4A25-822B-460D66F5FCED}" presName="rootText" presStyleLbl="node1" presStyleIdx="0" presStyleCnt="2"/>
      <dgm:spPr/>
      <dgm:t>
        <a:bodyPr/>
        <a:lstStyle/>
        <a:p>
          <a:endParaRPr lang="th-TH"/>
        </a:p>
      </dgm:t>
    </dgm:pt>
    <dgm:pt modelId="{F6C3BB05-FE16-47F4-A786-21B575E40999}" type="pres">
      <dgm:prSet presAssocID="{A4D1463E-9EA5-4A25-822B-460D66F5FCED}" presName="rootConnector" presStyleLbl="node1" presStyleIdx="0" presStyleCnt="2"/>
      <dgm:spPr/>
      <dgm:t>
        <a:bodyPr/>
        <a:lstStyle/>
        <a:p>
          <a:endParaRPr lang="th-TH"/>
        </a:p>
      </dgm:t>
    </dgm:pt>
    <dgm:pt modelId="{7661D490-D967-4AD3-97BE-D47DD57A6857}" type="pres">
      <dgm:prSet presAssocID="{A4D1463E-9EA5-4A25-822B-460D66F5FCED}" presName="childShape" presStyleCnt="0"/>
      <dgm:spPr/>
    </dgm:pt>
    <dgm:pt modelId="{0B011194-00E4-47E4-8874-B82EA19D7056}" type="pres">
      <dgm:prSet presAssocID="{13DD2038-96CA-4B40-8F46-E5E5677C5C60}" presName="root" presStyleCnt="0"/>
      <dgm:spPr/>
    </dgm:pt>
    <dgm:pt modelId="{BE3C792C-CF7B-4782-98C5-9A81E0CAC477}" type="pres">
      <dgm:prSet presAssocID="{13DD2038-96CA-4B40-8F46-E5E5677C5C60}" presName="rootComposite" presStyleCnt="0"/>
      <dgm:spPr/>
    </dgm:pt>
    <dgm:pt modelId="{61AB33BF-CBF0-4CC3-8241-F8AACDC6EF49}" type="pres">
      <dgm:prSet presAssocID="{13DD2038-96CA-4B40-8F46-E5E5677C5C60}" presName="rootText" presStyleLbl="node1" presStyleIdx="1" presStyleCnt="2"/>
      <dgm:spPr/>
      <dgm:t>
        <a:bodyPr/>
        <a:lstStyle/>
        <a:p>
          <a:endParaRPr lang="th-TH"/>
        </a:p>
      </dgm:t>
    </dgm:pt>
    <dgm:pt modelId="{E9BC77A1-CAD4-4B5E-BF51-A3EAF6F1B77B}" type="pres">
      <dgm:prSet presAssocID="{13DD2038-96CA-4B40-8F46-E5E5677C5C60}" presName="rootConnector" presStyleLbl="node1" presStyleIdx="1" presStyleCnt="2"/>
      <dgm:spPr/>
      <dgm:t>
        <a:bodyPr/>
        <a:lstStyle/>
        <a:p>
          <a:endParaRPr lang="th-TH"/>
        </a:p>
      </dgm:t>
    </dgm:pt>
    <dgm:pt modelId="{045FEC34-0551-481B-B183-6F2BC81B9624}" type="pres">
      <dgm:prSet presAssocID="{13DD2038-96CA-4B40-8F46-E5E5677C5C60}" presName="childShape" presStyleCnt="0"/>
      <dgm:spPr/>
    </dgm:pt>
  </dgm:ptLst>
  <dgm:cxnLst>
    <dgm:cxn modelId="{EF46E47A-C235-40DF-A00C-37E4EDB31574}" type="presOf" srcId="{632D3CDD-9AD7-4AD9-BC17-CBB77538390D}" destId="{BC78AB85-A23D-4532-BD00-D8BF9BD1D194}" srcOrd="0" destOrd="0" presId="urn:microsoft.com/office/officeart/2005/8/layout/hierarchy3"/>
    <dgm:cxn modelId="{0C9C61C0-E21F-4F1D-8B11-B1459DED7B0D}" type="presOf" srcId="{A4D1463E-9EA5-4A25-822B-460D66F5FCED}" destId="{7E8E624C-9A2B-421F-BCB9-F2476AEDAD07}" srcOrd="0" destOrd="0" presId="urn:microsoft.com/office/officeart/2005/8/layout/hierarchy3"/>
    <dgm:cxn modelId="{08166055-CD2F-4789-8081-53D85D58819D}" type="presOf" srcId="{A4D1463E-9EA5-4A25-822B-460D66F5FCED}" destId="{F6C3BB05-FE16-47F4-A786-21B575E40999}" srcOrd="1" destOrd="0" presId="urn:microsoft.com/office/officeart/2005/8/layout/hierarchy3"/>
    <dgm:cxn modelId="{C0B56206-E5AE-428F-8C96-94AD7ECD3B04}" srcId="{632D3CDD-9AD7-4AD9-BC17-CBB77538390D}" destId="{13DD2038-96CA-4B40-8F46-E5E5677C5C60}" srcOrd="1" destOrd="0" parTransId="{24A8642F-17DA-4275-A16F-7DAF6C58BB20}" sibTransId="{AFD25D53-B495-4F02-933B-67A438ADDDDD}"/>
    <dgm:cxn modelId="{89746CE6-F97F-46B6-9283-2F1A24F6736E}" type="presOf" srcId="{13DD2038-96CA-4B40-8F46-E5E5677C5C60}" destId="{61AB33BF-CBF0-4CC3-8241-F8AACDC6EF49}" srcOrd="0" destOrd="0" presId="urn:microsoft.com/office/officeart/2005/8/layout/hierarchy3"/>
    <dgm:cxn modelId="{15FF4011-9256-4800-A8ED-2EEFC4176806}" type="presOf" srcId="{13DD2038-96CA-4B40-8F46-E5E5677C5C60}" destId="{E9BC77A1-CAD4-4B5E-BF51-A3EAF6F1B77B}" srcOrd="1" destOrd="0" presId="urn:microsoft.com/office/officeart/2005/8/layout/hierarchy3"/>
    <dgm:cxn modelId="{ED373FAF-CF1F-4EBD-9155-E4616B7DF0CF}" srcId="{632D3CDD-9AD7-4AD9-BC17-CBB77538390D}" destId="{A4D1463E-9EA5-4A25-822B-460D66F5FCED}" srcOrd="0" destOrd="0" parTransId="{71F17558-4F97-49A7-8FD6-97D2252D260F}" sibTransId="{42284A45-D731-49FC-8DC9-46E73CC2715F}"/>
    <dgm:cxn modelId="{5BC2C616-0659-48BC-9AC0-90E44FD41152}" type="presParOf" srcId="{BC78AB85-A23D-4532-BD00-D8BF9BD1D194}" destId="{D394B99D-2806-4788-8C41-5CF4CD7698C4}" srcOrd="0" destOrd="0" presId="urn:microsoft.com/office/officeart/2005/8/layout/hierarchy3"/>
    <dgm:cxn modelId="{23B9C371-5201-40B3-B55C-BB63A1127C4D}" type="presParOf" srcId="{D394B99D-2806-4788-8C41-5CF4CD7698C4}" destId="{AB1DDA4D-24DF-48BF-9C13-75E48B523A69}" srcOrd="0" destOrd="0" presId="urn:microsoft.com/office/officeart/2005/8/layout/hierarchy3"/>
    <dgm:cxn modelId="{62D02C44-B44A-4BC0-A7CA-C92A67E9E863}" type="presParOf" srcId="{AB1DDA4D-24DF-48BF-9C13-75E48B523A69}" destId="{7E8E624C-9A2B-421F-BCB9-F2476AEDAD07}" srcOrd="0" destOrd="0" presId="urn:microsoft.com/office/officeart/2005/8/layout/hierarchy3"/>
    <dgm:cxn modelId="{32BC3CE2-A946-45A3-A7BC-6D05AF6BE390}" type="presParOf" srcId="{AB1DDA4D-24DF-48BF-9C13-75E48B523A69}" destId="{F6C3BB05-FE16-47F4-A786-21B575E40999}" srcOrd="1" destOrd="0" presId="urn:microsoft.com/office/officeart/2005/8/layout/hierarchy3"/>
    <dgm:cxn modelId="{D7337F8F-870D-4D71-AE05-461CABC43C34}" type="presParOf" srcId="{D394B99D-2806-4788-8C41-5CF4CD7698C4}" destId="{7661D490-D967-4AD3-97BE-D47DD57A6857}" srcOrd="1" destOrd="0" presId="urn:microsoft.com/office/officeart/2005/8/layout/hierarchy3"/>
    <dgm:cxn modelId="{B33B958D-CD10-4FFB-978D-11974BA3F220}" type="presParOf" srcId="{BC78AB85-A23D-4532-BD00-D8BF9BD1D194}" destId="{0B011194-00E4-47E4-8874-B82EA19D7056}" srcOrd="1" destOrd="0" presId="urn:microsoft.com/office/officeart/2005/8/layout/hierarchy3"/>
    <dgm:cxn modelId="{B2C92D02-4D69-4625-8B7F-06383E055C71}" type="presParOf" srcId="{0B011194-00E4-47E4-8874-B82EA19D7056}" destId="{BE3C792C-CF7B-4782-98C5-9A81E0CAC477}" srcOrd="0" destOrd="0" presId="urn:microsoft.com/office/officeart/2005/8/layout/hierarchy3"/>
    <dgm:cxn modelId="{B24483C5-14C5-4C86-A188-A97590F53926}" type="presParOf" srcId="{BE3C792C-CF7B-4782-98C5-9A81E0CAC477}" destId="{61AB33BF-CBF0-4CC3-8241-F8AACDC6EF49}" srcOrd="0" destOrd="0" presId="urn:microsoft.com/office/officeart/2005/8/layout/hierarchy3"/>
    <dgm:cxn modelId="{A3F8D21F-8DB7-41AC-86C7-54625C54639F}" type="presParOf" srcId="{BE3C792C-CF7B-4782-98C5-9A81E0CAC477}" destId="{E9BC77A1-CAD4-4B5E-BF51-A3EAF6F1B77B}" srcOrd="1" destOrd="0" presId="urn:microsoft.com/office/officeart/2005/8/layout/hierarchy3"/>
    <dgm:cxn modelId="{BE81C1B8-064A-4F78-B7D7-C5003991A266}" type="presParOf" srcId="{0B011194-00E4-47E4-8874-B82EA19D7056}" destId="{045FEC34-0551-481B-B183-6F2BC81B9624}" srcOrd="1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pPr/>
              <a:t>13/06/55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sz="4800" b="1" dirty="0" smtClean="0"/>
              <a:t>โปรแกรมประเมิน </a:t>
            </a:r>
            <a:r>
              <a:rPr lang="en-US" sz="4800" b="1" dirty="0" smtClean="0"/>
              <a:t>Carbon Footprint</a:t>
            </a:r>
            <a:endParaRPr lang="th-TH" sz="4800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600" b="1" dirty="0" smtClean="0"/>
              <a:t>สำนักอนามัยสิ่งแวดล้อม กรมอนามัย</a:t>
            </a:r>
            <a:endParaRPr lang="th-TH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sz="6000" dirty="0" smtClean="0"/>
              <a:t>ไม่ได้ตรวจ </a:t>
            </a:r>
            <a:r>
              <a:rPr lang="en-US" sz="6000" dirty="0" smtClean="0"/>
              <a:t>BOD </a:t>
            </a:r>
            <a:r>
              <a:rPr lang="th-TH" sz="6000" dirty="0" smtClean="0"/>
              <a:t>ก่อนเข้าระบบฯ</a:t>
            </a:r>
            <a:endParaRPr lang="th-TH" sz="6000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sz="6000" b="1" dirty="0" smtClean="0"/>
              <a:t>ไม่ทราบปริมาณน้ำเข้าระบบฯ</a:t>
            </a:r>
            <a:endParaRPr lang="th-TH" sz="6000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sz="6000" b="1" dirty="0" smtClean="0"/>
              <a:t>ไม่ทราบระยะทางขนส่งขยะ</a:t>
            </a:r>
            <a:endParaRPr lang="th-TH" sz="6000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sz="6000" b="1" dirty="0" smtClean="0"/>
              <a:t>ไม่ทราบระยะทางโดยสารเครื่องบิน</a:t>
            </a:r>
            <a:endParaRPr lang="th-TH" sz="6000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th-TH" sz="4800" b="1" dirty="0" smtClean="0"/>
              <a:t>ยาสลบบางชนิดทราบหน่วยเป็น </a:t>
            </a:r>
            <a:r>
              <a:rPr lang="en-US" sz="4800" b="1" dirty="0" smtClean="0"/>
              <a:t>ml </a:t>
            </a:r>
            <a:r>
              <a:rPr lang="th-TH" sz="4800" b="1" dirty="0" smtClean="0"/>
              <a:t>หรือ </a:t>
            </a:r>
            <a:r>
              <a:rPr lang="en-US" sz="4800" b="1" dirty="0" smtClean="0"/>
              <a:t>cc</a:t>
            </a:r>
            <a:endParaRPr lang="th-TH" sz="4800" b="1" dirty="0"/>
          </a:p>
        </p:txBody>
      </p:sp>
      <p:pic>
        <p:nvPicPr>
          <p:cNvPr id="6" name="ตัวยึดเนื้อหา 5" descr="untitled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225" y="2205831"/>
            <a:ext cx="7829550" cy="3314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h-TH" sz="6000" b="1" dirty="0" smtClean="0"/>
              <a:t>จำนวนไม้ยืนต้นนับอย่างไร</a:t>
            </a:r>
            <a:endParaRPr lang="th-TH" sz="6000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 smtClean="0"/>
              <a:t>Carbonfootprint.anamai.moph.go.th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การสมัคร</a:t>
            </a:r>
            <a:endParaRPr lang="th-TH" sz="6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/>
              <a:t>ลืมชื่อผู้ใช้</a:t>
            </a:r>
            <a:endParaRPr lang="th-TH" sz="6000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/>
              <a:t>ลืมรหัสผ่าน</a:t>
            </a:r>
            <a:endParaRPr lang="th-TH" sz="6000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 smtClean="0"/>
              <a:t>การตรวจสอบรายชื่อ</a:t>
            </a:r>
            <a:endParaRPr lang="th-TH" sz="6000" dirty="0"/>
          </a:p>
        </p:txBody>
      </p:sp>
      <p:graphicFrame>
        <p:nvGraphicFramePr>
          <p:cNvPr id="7" name="ตัวยึดเนื้อหา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/>
              <a:t>คำถามที่พบบ่อยๆ</a:t>
            </a:r>
            <a:endParaRPr lang="th-TH" sz="6000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th-TH" sz="6000" b="1" dirty="0" smtClean="0"/>
              <a:t>ไม่ได้ชั่งน้ำหนักขยะ</a:t>
            </a:r>
            <a:endParaRPr lang="th-TH" sz="6000" b="1" dirty="0"/>
          </a:p>
        </p:txBody>
      </p:sp>
      <p:graphicFrame>
        <p:nvGraphicFramePr>
          <p:cNvPr id="7" name="ไดอะแกรม 6"/>
          <p:cNvGraphicFramePr/>
          <p:nvPr/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h-TH" dirty="0" smtClean="0"/>
              <a:t>บำบัดสิ่งปฏิกูลรวมหรือแยกจากระบบบำบัดน้ำเสีย</a:t>
            </a:r>
            <a:endParaRPr lang="th-TH" dirty="0"/>
          </a:p>
        </p:txBody>
      </p:sp>
      <p:graphicFrame>
        <p:nvGraphicFramePr>
          <p:cNvPr id="8" name="ตัวยึดเนื้อหา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303</Words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ชุดรูปแบบของ Office</vt:lpstr>
      <vt:lpstr>โปรแกรมประเมิน Carbon Footprint</vt:lpstr>
      <vt:lpstr>Carbonfootprint.anamai.moph.go.th</vt:lpstr>
      <vt:lpstr>การสมัคร</vt:lpstr>
      <vt:lpstr>ลืมชื่อผู้ใช้</vt:lpstr>
      <vt:lpstr>ลืมรหัสผ่าน</vt:lpstr>
      <vt:lpstr>การตรวจสอบรายชื่อ</vt:lpstr>
      <vt:lpstr>คำถามที่พบบ่อยๆ</vt:lpstr>
      <vt:lpstr>ไม่ได้ชั่งน้ำหนักขยะ</vt:lpstr>
      <vt:lpstr>บำบัดสิ่งปฏิกูลรวมหรือแยกจากระบบบำบัดน้ำเสีย</vt:lpstr>
      <vt:lpstr>ไม่ได้ตรวจ BOD ก่อนเข้าระบบฯ</vt:lpstr>
      <vt:lpstr>ไม่ทราบปริมาณน้ำเข้าระบบฯ</vt:lpstr>
      <vt:lpstr>ไม่ทราบระยะทางขนส่งขยะ</vt:lpstr>
      <vt:lpstr>ไม่ทราบระยะทางโดยสารเครื่องบิน</vt:lpstr>
      <vt:lpstr>ยาสลบบางชนิดทราบหน่วยเป็น ml หรือ cc</vt:lpstr>
      <vt:lpstr>จำนวนไม้ยืนต้นนับอย่างไร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โปรแกรมประเมิน Carbon Footprint</dc:title>
  <cp:lastModifiedBy>Administrator</cp:lastModifiedBy>
  <cp:revision>25</cp:revision>
  <dcterms:modified xsi:type="dcterms:W3CDTF">2012-06-13T03:51:39Z</dcterms:modified>
</cp:coreProperties>
</file>